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00" r:id="rId3"/>
    <p:sldId id="325" r:id="rId4"/>
    <p:sldId id="285" r:id="rId5"/>
    <p:sldId id="283" r:id="rId6"/>
    <p:sldId id="288" r:id="rId7"/>
    <p:sldId id="330" r:id="rId8"/>
    <p:sldId id="329" r:id="rId9"/>
    <p:sldId id="284" r:id="rId10"/>
    <p:sldId id="331" r:id="rId11"/>
    <p:sldId id="333" r:id="rId12"/>
    <p:sldId id="286" r:id="rId13"/>
    <p:sldId id="290" r:id="rId14"/>
    <p:sldId id="291" r:id="rId15"/>
    <p:sldId id="327" r:id="rId16"/>
    <p:sldId id="317" r:id="rId17"/>
    <p:sldId id="318" r:id="rId18"/>
    <p:sldId id="319" r:id="rId19"/>
    <p:sldId id="324" r:id="rId20"/>
    <p:sldId id="332" r:id="rId21"/>
    <p:sldId id="301" r:id="rId22"/>
    <p:sldId id="289" r:id="rId23"/>
    <p:sldId id="265" r:id="rId24"/>
    <p:sldId id="273" r:id="rId25"/>
    <p:sldId id="272" r:id="rId26"/>
    <p:sldId id="296" r:id="rId27"/>
    <p:sldId id="334" r:id="rId28"/>
    <p:sldId id="335" r:id="rId29"/>
    <p:sldId id="336" r:id="rId30"/>
    <p:sldId id="337" r:id="rId31"/>
    <p:sldId id="338" r:id="rId32"/>
    <p:sldId id="339" r:id="rId33"/>
    <p:sldId id="340" r:id="rId34"/>
    <p:sldId id="341" r:id="rId35"/>
    <p:sldId id="342" r:id="rId36"/>
    <p:sldId id="343"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7.svg"/></Relationships>
</file>

<file path=ppt/diagrams/_rels/data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21.svg"/><Relationship Id="rId5" Type="http://schemas.openxmlformats.org/officeDocument/2006/relationships/image" Target="../media/image15.png"/><Relationship Id="rId4" Type="http://schemas.openxmlformats.org/officeDocument/2006/relationships/image" Target="../media/image19.svg"/></Relationships>
</file>

<file path=ppt/diagrams/_rels/data9.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34.svg"/><Relationship Id="rId5" Type="http://schemas.openxmlformats.org/officeDocument/2006/relationships/image" Target="../media/image26.png"/><Relationship Id="rId4" Type="http://schemas.openxmlformats.org/officeDocument/2006/relationships/image" Target="../media/image3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21.svg"/><Relationship Id="rId5" Type="http://schemas.openxmlformats.org/officeDocument/2006/relationships/image" Target="../media/image15.png"/><Relationship Id="rId4" Type="http://schemas.openxmlformats.org/officeDocument/2006/relationships/image" Target="../media/image19.svg"/></Relationships>
</file>

<file path=ppt/diagrams/_rels/drawing9.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34.svg"/><Relationship Id="rId5" Type="http://schemas.openxmlformats.org/officeDocument/2006/relationships/image" Target="../media/image26.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83A57D0C-DB01-48C2-BAED-B1DA3A60D7F7}"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51194C80-4BDB-4E39-B623-48ACEAA132A2}">
      <dgm:prSet/>
      <dgm:spPr/>
      <dgm:t>
        <a:bodyPr/>
        <a:lstStyle/>
        <a:p>
          <a:r>
            <a:rPr lang="de-DE"/>
            <a:t>Virtual reality: immersive experience of a virtual world</a:t>
          </a:r>
          <a:endParaRPr lang="en-US"/>
        </a:p>
      </dgm:t>
    </dgm:pt>
    <dgm:pt modelId="{63FD031E-E0FD-4D45-8190-757A97875B92}" type="parTrans" cxnId="{D63ED90E-BB2C-4424-9C38-B43B7B2B38EF}">
      <dgm:prSet/>
      <dgm:spPr/>
      <dgm:t>
        <a:bodyPr/>
        <a:lstStyle/>
        <a:p>
          <a:endParaRPr lang="en-US"/>
        </a:p>
      </dgm:t>
    </dgm:pt>
    <dgm:pt modelId="{CAFA38FD-EB3C-4BF9-A862-1E577EDF961B}" type="sibTrans" cxnId="{D63ED90E-BB2C-4424-9C38-B43B7B2B38EF}">
      <dgm:prSet/>
      <dgm:spPr/>
      <dgm:t>
        <a:bodyPr/>
        <a:lstStyle/>
        <a:p>
          <a:endParaRPr lang="en-US"/>
        </a:p>
      </dgm:t>
    </dgm:pt>
    <dgm:pt modelId="{2CB49108-F24D-41EA-B8C1-96DDF1CE5E8B}">
      <dgm:prSet/>
      <dgm:spPr/>
      <dgm:t>
        <a:bodyPr/>
        <a:lstStyle/>
        <a:p>
          <a:r>
            <a:rPr lang="de-DE"/>
            <a:t>Augmented reality: virtual features superimposed on normal physical environment</a:t>
          </a:r>
          <a:endParaRPr lang="en-US"/>
        </a:p>
      </dgm:t>
    </dgm:pt>
    <dgm:pt modelId="{9AAF5C25-7046-4934-848F-9DCCEF070EC5}" type="parTrans" cxnId="{39CBFF0F-28C8-4B15-A2E5-9A08F1841C48}">
      <dgm:prSet/>
      <dgm:spPr/>
      <dgm:t>
        <a:bodyPr/>
        <a:lstStyle/>
        <a:p>
          <a:endParaRPr lang="en-US"/>
        </a:p>
      </dgm:t>
    </dgm:pt>
    <dgm:pt modelId="{580820AD-3875-4200-8A94-98D135AF32F9}" type="sibTrans" cxnId="{39CBFF0F-28C8-4B15-A2E5-9A08F1841C48}">
      <dgm:prSet/>
      <dgm:spPr/>
      <dgm:t>
        <a:bodyPr/>
        <a:lstStyle/>
        <a:p>
          <a:endParaRPr lang="en-US"/>
        </a:p>
      </dgm:t>
    </dgm:pt>
    <dgm:pt modelId="{CF9FBCCB-A561-4EF8-8264-B0EA94905E8C}">
      <dgm:prSet/>
      <dgm:spPr/>
      <dgm:t>
        <a:bodyPr/>
        <a:lstStyle/>
        <a:p>
          <a:r>
            <a:rPr lang="de-DE"/>
            <a:t>Continuum: real world - augmented reality – virtual reality</a:t>
          </a:r>
          <a:endParaRPr lang="en-US"/>
        </a:p>
      </dgm:t>
    </dgm:pt>
    <dgm:pt modelId="{3551DAE9-9DDA-4DEB-8CED-A68F9E472F65}" type="parTrans" cxnId="{19DDA28A-AB11-44E1-BE0D-E94C08D6728F}">
      <dgm:prSet/>
      <dgm:spPr/>
      <dgm:t>
        <a:bodyPr/>
        <a:lstStyle/>
        <a:p>
          <a:endParaRPr lang="en-US"/>
        </a:p>
      </dgm:t>
    </dgm:pt>
    <dgm:pt modelId="{57F4A88F-C7D1-4F78-B706-93D65B6990C6}" type="sibTrans" cxnId="{19DDA28A-AB11-44E1-BE0D-E94C08D6728F}">
      <dgm:prSet/>
      <dgm:spPr/>
      <dgm:t>
        <a:bodyPr/>
        <a:lstStyle/>
        <a:p>
          <a:endParaRPr lang="en-US"/>
        </a:p>
      </dgm:t>
    </dgm:pt>
    <dgm:pt modelId="{5C108ED5-6BFA-4569-B879-ED8321681600}" type="pres">
      <dgm:prSet presAssocID="{83A57D0C-DB01-48C2-BAED-B1DA3A60D7F7}" presName="linear" presStyleCnt="0">
        <dgm:presLayoutVars>
          <dgm:animLvl val="lvl"/>
          <dgm:resizeHandles val="exact"/>
        </dgm:presLayoutVars>
      </dgm:prSet>
      <dgm:spPr/>
      <dgm:t>
        <a:bodyPr/>
        <a:lstStyle/>
        <a:p>
          <a:endParaRPr lang="en-US"/>
        </a:p>
      </dgm:t>
    </dgm:pt>
    <dgm:pt modelId="{2829572E-5D1D-4F30-B17E-A12F0FF38092}" type="pres">
      <dgm:prSet presAssocID="{51194C80-4BDB-4E39-B623-48ACEAA132A2}" presName="parentText" presStyleLbl="node1" presStyleIdx="0" presStyleCnt="3">
        <dgm:presLayoutVars>
          <dgm:chMax val="0"/>
          <dgm:bulletEnabled val="1"/>
        </dgm:presLayoutVars>
      </dgm:prSet>
      <dgm:spPr/>
      <dgm:t>
        <a:bodyPr/>
        <a:lstStyle/>
        <a:p>
          <a:endParaRPr lang="en-US"/>
        </a:p>
      </dgm:t>
    </dgm:pt>
    <dgm:pt modelId="{6F98D5FF-97B1-41A3-AF06-1BE920EDAC7E}" type="pres">
      <dgm:prSet presAssocID="{CAFA38FD-EB3C-4BF9-A862-1E577EDF961B}" presName="spacer" presStyleCnt="0"/>
      <dgm:spPr/>
    </dgm:pt>
    <dgm:pt modelId="{9AC15ADD-7DC9-4DA2-909C-8482EA0EDBE6}" type="pres">
      <dgm:prSet presAssocID="{2CB49108-F24D-41EA-B8C1-96DDF1CE5E8B}" presName="parentText" presStyleLbl="node1" presStyleIdx="1" presStyleCnt="3">
        <dgm:presLayoutVars>
          <dgm:chMax val="0"/>
          <dgm:bulletEnabled val="1"/>
        </dgm:presLayoutVars>
      </dgm:prSet>
      <dgm:spPr/>
      <dgm:t>
        <a:bodyPr/>
        <a:lstStyle/>
        <a:p>
          <a:endParaRPr lang="en-US"/>
        </a:p>
      </dgm:t>
    </dgm:pt>
    <dgm:pt modelId="{965360BE-C2FF-4446-8C87-86CA71D84C52}" type="pres">
      <dgm:prSet presAssocID="{580820AD-3875-4200-8A94-98D135AF32F9}" presName="spacer" presStyleCnt="0"/>
      <dgm:spPr/>
    </dgm:pt>
    <dgm:pt modelId="{C70B2F19-AEF2-4288-B159-B0D5461F7067}" type="pres">
      <dgm:prSet presAssocID="{CF9FBCCB-A561-4EF8-8264-B0EA94905E8C}" presName="parentText" presStyleLbl="node1" presStyleIdx="2" presStyleCnt="3">
        <dgm:presLayoutVars>
          <dgm:chMax val="0"/>
          <dgm:bulletEnabled val="1"/>
        </dgm:presLayoutVars>
      </dgm:prSet>
      <dgm:spPr/>
      <dgm:t>
        <a:bodyPr/>
        <a:lstStyle/>
        <a:p>
          <a:endParaRPr lang="en-US"/>
        </a:p>
      </dgm:t>
    </dgm:pt>
  </dgm:ptLst>
  <dgm:cxnLst>
    <dgm:cxn modelId="{D63ED90E-BB2C-4424-9C38-B43B7B2B38EF}" srcId="{83A57D0C-DB01-48C2-BAED-B1DA3A60D7F7}" destId="{51194C80-4BDB-4E39-B623-48ACEAA132A2}" srcOrd="0" destOrd="0" parTransId="{63FD031E-E0FD-4D45-8190-757A97875B92}" sibTransId="{CAFA38FD-EB3C-4BF9-A862-1E577EDF961B}"/>
    <dgm:cxn modelId="{B7FD8C73-1F42-49D6-A83A-4E6CAA721A39}" type="presOf" srcId="{51194C80-4BDB-4E39-B623-48ACEAA132A2}" destId="{2829572E-5D1D-4F30-B17E-A12F0FF38092}" srcOrd="0" destOrd="0" presId="urn:microsoft.com/office/officeart/2005/8/layout/vList2"/>
    <dgm:cxn modelId="{E6AAC335-D678-47C7-8E18-FCAF123B66B8}" type="presOf" srcId="{2CB49108-F24D-41EA-B8C1-96DDF1CE5E8B}" destId="{9AC15ADD-7DC9-4DA2-909C-8482EA0EDBE6}" srcOrd="0" destOrd="0" presId="urn:microsoft.com/office/officeart/2005/8/layout/vList2"/>
    <dgm:cxn modelId="{19DDA28A-AB11-44E1-BE0D-E94C08D6728F}" srcId="{83A57D0C-DB01-48C2-BAED-B1DA3A60D7F7}" destId="{CF9FBCCB-A561-4EF8-8264-B0EA94905E8C}" srcOrd="2" destOrd="0" parTransId="{3551DAE9-9DDA-4DEB-8CED-A68F9E472F65}" sibTransId="{57F4A88F-C7D1-4F78-B706-93D65B6990C6}"/>
    <dgm:cxn modelId="{643D0986-921E-4D05-96A5-5E50A7733F16}" type="presOf" srcId="{CF9FBCCB-A561-4EF8-8264-B0EA94905E8C}" destId="{C70B2F19-AEF2-4288-B159-B0D5461F7067}" srcOrd="0" destOrd="0" presId="urn:microsoft.com/office/officeart/2005/8/layout/vList2"/>
    <dgm:cxn modelId="{39CBFF0F-28C8-4B15-A2E5-9A08F1841C48}" srcId="{83A57D0C-DB01-48C2-BAED-B1DA3A60D7F7}" destId="{2CB49108-F24D-41EA-B8C1-96DDF1CE5E8B}" srcOrd="1" destOrd="0" parTransId="{9AAF5C25-7046-4934-848F-9DCCEF070EC5}" sibTransId="{580820AD-3875-4200-8A94-98D135AF32F9}"/>
    <dgm:cxn modelId="{39B70176-501A-43E4-9A6A-BB97F29BFD1C}" type="presOf" srcId="{83A57D0C-DB01-48C2-BAED-B1DA3A60D7F7}" destId="{5C108ED5-6BFA-4569-B879-ED8321681600}" srcOrd="0" destOrd="0" presId="urn:microsoft.com/office/officeart/2005/8/layout/vList2"/>
    <dgm:cxn modelId="{E2B32BDA-534A-400F-8D9E-2565D3CD182B}" type="presParOf" srcId="{5C108ED5-6BFA-4569-B879-ED8321681600}" destId="{2829572E-5D1D-4F30-B17E-A12F0FF38092}" srcOrd="0" destOrd="0" presId="urn:microsoft.com/office/officeart/2005/8/layout/vList2"/>
    <dgm:cxn modelId="{CB8134A6-CF4E-43F3-B4EE-9127C08C2C08}" type="presParOf" srcId="{5C108ED5-6BFA-4569-B879-ED8321681600}" destId="{6F98D5FF-97B1-41A3-AF06-1BE920EDAC7E}" srcOrd="1" destOrd="0" presId="urn:microsoft.com/office/officeart/2005/8/layout/vList2"/>
    <dgm:cxn modelId="{265F52B9-6536-4853-A117-86C953F0241E}" type="presParOf" srcId="{5C108ED5-6BFA-4569-B879-ED8321681600}" destId="{9AC15ADD-7DC9-4DA2-909C-8482EA0EDBE6}" srcOrd="2" destOrd="0" presId="urn:microsoft.com/office/officeart/2005/8/layout/vList2"/>
    <dgm:cxn modelId="{AD124ADB-B4C2-4D83-A24F-CD734433AEEF}" type="presParOf" srcId="{5C108ED5-6BFA-4569-B879-ED8321681600}" destId="{965360BE-C2FF-4446-8C87-86CA71D84C52}" srcOrd="3" destOrd="0" presId="urn:microsoft.com/office/officeart/2005/8/layout/vList2"/>
    <dgm:cxn modelId="{35901F55-1290-45B0-AA76-E74F2FC0FEA5}" type="presParOf" srcId="{5C108ED5-6BFA-4569-B879-ED8321681600}" destId="{C70B2F19-AEF2-4288-B159-B0D5461F706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3457FC-4769-40B7-81B5-0C3C51520ED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0671C52-0736-4C9E-8000-8F1A9021E203}">
      <dgm:prSet custT="1"/>
      <dgm:spPr/>
      <dgm:t>
        <a:bodyPr/>
        <a:lstStyle/>
        <a:p>
          <a:r>
            <a:rPr lang="de-DE" sz="2000" dirty="0"/>
            <a:t>New </a:t>
          </a:r>
          <a:r>
            <a:rPr lang="de-DE" sz="2000" dirty="0" err="1"/>
            <a:t>possibilities</a:t>
          </a:r>
          <a:r>
            <a:rPr lang="de-DE" sz="2000" dirty="0"/>
            <a:t> </a:t>
          </a:r>
          <a:r>
            <a:rPr lang="de-DE" sz="2000" dirty="0" err="1"/>
            <a:t>of</a:t>
          </a:r>
          <a:r>
            <a:rPr lang="de-DE" sz="2000" dirty="0"/>
            <a:t> </a:t>
          </a:r>
          <a:r>
            <a:rPr lang="de-DE" sz="2000" dirty="0" err="1"/>
            <a:t>widespread</a:t>
          </a:r>
          <a:r>
            <a:rPr lang="de-DE" sz="2000" dirty="0"/>
            <a:t> individual VR </a:t>
          </a:r>
          <a:r>
            <a:rPr lang="de-DE" sz="2000" dirty="0" err="1"/>
            <a:t>uses</a:t>
          </a:r>
          <a:r>
            <a:rPr lang="de-DE" sz="2000" dirty="0"/>
            <a:t> </a:t>
          </a:r>
          <a:r>
            <a:rPr lang="de-DE" sz="2000" dirty="0" err="1"/>
            <a:t>with</a:t>
          </a:r>
          <a:r>
            <a:rPr lang="de-DE" sz="2000" dirty="0"/>
            <a:t> </a:t>
          </a:r>
          <a:r>
            <a:rPr lang="de-DE" sz="2000" dirty="0" err="1"/>
            <a:t>head</a:t>
          </a:r>
          <a:r>
            <a:rPr lang="de-DE" sz="2000" dirty="0"/>
            <a:t> </a:t>
          </a:r>
          <a:r>
            <a:rPr lang="de-DE" sz="2000" dirty="0" err="1"/>
            <a:t>mounted</a:t>
          </a:r>
          <a:r>
            <a:rPr lang="de-DE" sz="2000" dirty="0"/>
            <a:t> </a:t>
          </a:r>
          <a:r>
            <a:rPr lang="de-DE" sz="2000" dirty="0" err="1"/>
            <a:t>displays</a:t>
          </a:r>
          <a:r>
            <a:rPr lang="de-DE" sz="2000" dirty="0"/>
            <a:t>, </a:t>
          </a:r>
          <a:r>
            <a:rPr lang="de-DE" sz="2000" dirty="0" err="1"/>
            <a:t>from</a:t>
          </a:r>
          <a:r>
            <a:rPr lang="de-DE" sz="2000" dirty="0"/>
            <a:t> </a:t>
          </a:r>
          <a:r>
            <a:rPr lang="de-DE" sz="2000" dirty="0" err="1"/>
            <a:t>gaming</a:t>
          </a:r>
          <a:r>
            <a:rPr lang="de-DE" sz="2000" dirty="0"/>
            <a:t> </a:t>
          </a:r>
          <a:r>
            <a:rPr lang="de-DE" sz="2000" dirty="0" err="1"/>
            <a:t>to</a:t>
          </a:r>
          <a:r>
            <a:rPr lang="de-DE" sz="2000" dirty="0"/>
            <a:t> </a:t>
          </a:r>
          <a:r>
            <a:rPr lang="de-DE" sz="2000" dirty="0" err="1"/>
            <a:t>therapy</a:t>
          </a:r>
          <a:endParaRPr lang="en-US" sz="2000" dirty="0"/>
        </a:p>
      </dgm:t>
    </dgm:pt>
    <dgm:pt modelId="{D932DF61-6D92-40AA-A1D0-E9B211A992BB}" type="parTrans" cxnId="{AF702FBF-8880-44DB-86A9-B31F42C053AA}">
      <dgm:prSet/>
      <dgm:spPr/>
      <dgm:t>
        <a:bodyPr/>
        <a:lstStyle/>
        <a:p>
          <a:endParaRPr lang="en-US"/>
        </a:p>
      </dgm:t>
    </dgm:pt>
    <dgm:pt modelId="{E744676E-A910-4DAF-B7D6-FBA9EDF84E27}" type="sibTrans" cxnId="{AF702FBF-8880-44DB-86A9-B31F42C053AA}">
      <dgm:prSet/>
      <dgm:spPr/>
      <dgm:t>
        <a:bodyPr/>
        <a:lstStyle/>
        <a:p>
          <a:endParaRPr lang="en-US"/>
        </a:p>
      </dgm:t>
    </dgm:pt>
    <dgm:pt modelId="{070AE824-2FF9-4F82-8835-6FC5BE95FFAF}">
      <dgm:prSet/>
      <dgm:spPr/>
      <dgm:t>
        <a:bodyPr/>
        <a:lstStyle/>
        <a:p>
          <a:r>
            <a:rPr lang="de-DE" dirty="0" err="1"/>
            <a:t>Illusory</a:t>
          </a:r>
          <a:r>
            <a:rPr lang="de-DE" dirty="0"/>
            <a:t> </a:t>
          </a:r>
          <a:r>
            <a:rPr lang="de-DE" dirty="0" err="1"/>
            <a:t>nature</a:t>
          </a:r>
          <a:r>
            <a:rPr lang="de-DE" dirty="0"/>
            <a:t> </a:t>
          </a:r>
          <a:r>
            <a:rPr lang="de-DE" dirty="0" err="1"/>
            <a:t>of</a:t>
          </a:r>
          <a:r>
            <a:rPr lang="de-DE" dirty="0"/>
            <a:t> </a:t>
          </a:r>
          <a:r>
            <a:rPr lang="de-DE" dirty="0" err="1"/>
            <a:t>experience</a:t>
          </a:r>
          <a:r>
            <a:rPr lang="de-DE" dirty="0"/>
            <a:t>, </a:t>
          </a:r>
          <a:r>
            <a:rPr lang="de-DE" dirty="0" err="1"/>
            <a:t>feeling</a:t>
          </a:r>
          <a:r>
            <a:rPr lang="de-DE" dirty="0"/>
            <a:t> </a:t>
          </a:r>
          <a:r>
            <a:rPr lang="de-DE" dirty="0" err="1"/>
            <a:t>of</a:t>
          </a:r>
          <a:r>
            <a:rPr lang="de-DE" dirty="0"/>
            <a:t> </a:t>
          </a:r>
          <a:r>
            <a:rPr lang="de-DE" dirty="0" err="1"/>
            <a:t>reality</a:t>
          </a:r>
          <a:endParaRPr lang="en-US" dirty="0"/>
        </a:p>
      </dgm:t>
    </dgm:pt>
    <dgm:pt modelId="{DD0CF94B-814C-437C-AE1B-19555EA43099}" type="parTrans" cxnId="{3826F7B3-21C6-4078-994B-587CB901F352}">
      <dgm:prSet/>
      <dgm:spPr/>
      <dgm:t>
        <a:bodyPr/>
        <a:lstStyle/>
        <a:p>
          <a:endParaRPr lang="en-US"/>
        </a:p>
      </dgm:t>
    </dgm:pt>
    <dgm:pt modelId="{65DBC9C5-A40B-43A1-8EBF-68340746C1E3}" type="sibTrans" cxnId="{3826F7B3-21C6-4078-994B-587CB901F352}">
      <dgm:prSet/>
      <dgm:spPr/>
      <dgm:t>
        <a:bodyPr/>
        <a:lstStyle/>
        <a:p>
          <a:endParaRPr lang="en-US"/>
        </a:p>
      </dgm:t>
    </dgm:pt>
    <dgm:pt modelId="{75708CE8-7510-444E-AB69-7F449727C6C7}">
      <dgm:prSet/>
      <dgm:spPr/>
      <dgm:t>
        <a:bodyPr/>
        <a:lstStyle/>
        <a:p>
          <a:r>
            <a:rPr lang="de-DE" dirty="0" err="1"/>
            <a:t>Possibility</a:t>
          </a:r>
          <a:r>
            <a:rPr lang="de-DE" dirty="0"/>
            <a:t> </a:t>
          </a:r>
          <a:r>
            <a:rPr lang="de-DE" dirty="0" err="1"/>
            <a:t>of</a:t>
          </a:r>
          <a:r>
            <a:rPr lang="de-DE" dirty="0"/>
            <a:t> </a:t>
          </a:r>
          <a:r>
            <a:rPr lang="de-DE" dirty="0" err="1"/>
            <a:t>new</a:t>
          </a:r>
          <a:r>
            <a:rPr lang="de-DE" dirty="0"/>
            <a:t> type </a:t>
          </a:r>
          <a:r>
            <a:rPr lang="de-DE" dirty="0" err="1"/>
            <a:t>of</a:t>
          </a:r>
          <a:r>
            <a:rPr lang="de-DE" dirty="0"/>
            <a:t> immersive </a:t>
          </a:r>
          <a:r>
            <a:rPr lang="de-DE" dirty="0" err="1"/>
            <a:t>experiences</a:t>
          </a:r>
          <a:r>
            <a:rPr lang="de-DE" dirty="0"/>
            <a:t> </a:t>
          </a:r>
          <a:r>
            <a:rPr lang="de-DE" dirty="0" err="1"/>
            <a:t>of</a:t>
          </a:r>
          <a:r>
            <a:rPr lang="de-DE" dirty="0"/>
            <a:t> </a:t>
          </a:r>
          <a:r>
            <a:rPr lang="de-DE" dirty="0" err="1"/>
            <a:t>self</a:t>
          </a:r>
          <a:r>
            <a:rPr lang="de-DE" dirty="0"/>
            <a:t>, </a:t>
          </a:r>
          <a:r>
            <a:rPr lang="de-DE" dirty="0" err="1"/>
            <a:t>embodiment</a:t>
          </a:r>
          <a:r>
            <a:rPr lang="de-DE" dirty="0"/>
            <a:t> and </a:t>
          </a:r>
          <a:r>
            <a:rPr lang="de-DE" dirty="0" err="1"/>
            <a:t>emotions</a:t>
          </a:r>
          <a:endParaRPr lang="en-US" dirty="0"/>
        </a:p>
      </dgm:t>
    </dgm:pt>
    <dgm:pt modelId="{0CFE9936-E293-4B99-A201-541757C9CA22}" type="parTrans" cxnId="{C23C1551-DD2B-4245-8A89-ADC50AF7618F}">
      <dgm:prSet/>
      <dgm:spPr/>
      <dgm:t>
        <a:bodyPr/>
        <a:lstStyle/>
        <a:p>
          <a:endParaRPr lang="en-US"/>
        </a:p>
      </dgm:t>
    </dgm:pt>
    <dgm:pt modelId="{C800DF2B-C789-4755-89C2-D972DE84EF49}" type="sibTrans" cxnId="{C23C1551-DD2B-4245-8A89-ADC50AF7618F}">
      <dgm:prSet/>
      <dgm:spPr/>
      <dgm:t>
        <a:bodyPr/>
        <a:lstStyle/>
        <a:p>
          <a:endParaRPr lang="en-US"/>
        </a:p>
      </dgm:t>
    </dgm:pt>
    <dgm:pt modelId="{91C85FC4-AD3F-4DFC-94C6-3B7B46AE1ADB}">
      <dgm:prSet/>
      <dgm:spPr/>
      <dgm:t>
        <a:bodyPr/>
        <a:lstStyle/>
        <a:p>
          <a:r>
            <a:rPr lang="de-DE"/>
            <a:t>New types of social interaction in virtual spaces</a:t>
          </a:r>
          <a:endParaRPr lang="en-US"/>
        </a:p>
      </dgm:t>
    </dgm:pt>
    <dgm:pt modelId="{CFB9BD76-396C-4488-9533-CC06D1039BAE}" type="parTrans" cxnId="{9B1A4A87-6458-4127-A209-74C077160CDD}">
      <dgm:prSet/>
      <dgm:spPr/>
      <dgm:t>
        <a:bodyPr/>
        <a:lstStyle/>
        <a:p>
          <a:endParaRPr lang="en-US"/>
        </a:p>
      </dgm:t>
    </dgm:pt>
    <dgm:pt modelId="{8F0588D4-01B8-40B4-B5B0-2B34B59FEDBE}" type="sibTrans" cxnId="{9B1A4A87-6458-4127-A209-74C077160CDD}">
      <dgm:prSet/>
      <dgm:spPr/>
      <dgm:t>
        <a:bodyPr/>
        <a:lstStyle/>
        <a:p>
          <a:endParaRPr lang="en-US"/>
        </a:p>
      </dgm:t>
    </dgm:pt>
    <dgm:pt modelId="{021EED68-1D18-4DE9-A051-C3DA5776938A}" type="pres">
      <dgm:prSet presAssocID="{FE3457FC-4769-40B7-81B5-0C3C51520ED6}" presName="root" presStyleCnt="0">
        <dgm:presLayoutVars>
          <dgm:dir/>
          <dgm:resizeHandles val="exact"/>
        </dgm:presLayoutVars>
      </dgm:prSet>
      <dgm:spPr/>
      <dgm:t>
        <a:bodyPr/>
        <a:lstStyle/>
        <a:p>
          <a:endParaRPr lang="en-US"/>
        </a:p>
      </dgm:t>
    </dgm:pt>
    <dgm:pt modelId="{66440F4E-2C03-41DB-81B7-269DF8F2290A}" type="pres">
      <dgm:prSet presAssocID="{FE3457FC-4769-40B7-81B5-0C3C51520ED6}" presName="container" presStyleCnt="0">
        <dgm:presLayoutVars>
          <dgm:dir/>
          <dgm:resizeHandles val="exact"/>
        </dgm:presLayoutVars>
      </dgm:prSet>
      <dgm:spPr/>
    </dgm:pt>
    <dgm:pt modelId="{9FC5EB17-9489-4D4F-8FBC-7C1F35A990CD}" type="pres">
      <dgm:prSet presAssocID="{D0671C52-0736-4C9E-8000-8F1A9021E203}" presName="compNode" presStyleCnt="0"/>
      <dgm:spPr/>
    </dgm:pt>
    <dgm:pt modelId="{AE033EC3-CACF-4383-9D16-FDFF881E9E6A}" type="pres">
      <dgm:prSet presAssocID="{D0671C52-0736-4C9E-8000-8F1A9021E203}" presName="iconBgRect" presStyleLbl="bgShp" presStyleIdx="0" presStyleCnt="4"/>
      <dgm:spPr/>
    </dgm:pt>
    <dgm:pt modelId="{8B2C1966-EC4A-4C17-8974-EFE8779086DF}" type="pres">
      <dgm:prSet presAssocID="{D0671C52-0736-4C9E-8000-8F1A9021E20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Virtual RealityHeadset"/>
        </a:ext>
      </dgm:extLst>
    </dgm:pt>
    <dgm:pt modelId="{2CB3E7FA-D69C-4EFF-AECB-AF0EB0EBDCD9}" type="pres">
      <dgm:prSet presAssocID="{D0671C52-0736-4C9E-8000-8F1A9021E203}" presName="spaceRect" presStyleCnt="0"/>
      <dgm:spPr/>
    </dgm:pt>
    <dgm:pt modelId="{712C4840-5631-4109-BF25-4E5515006EA0}" type="pres">
      <dgm:prSet presAssocID="{D0671C52-0736-4C9E-8000-8F1A9021E203}" presName="textRect" presStyleLbl="revTx" presStyleIdx="0" presStyleCnt="4">
        <dgm:presLayoutVars>
          <dgm:chMax val="1"/>
          <dgm:chPref val="1"/>
        </dgm:presLayoutVars>
      </dgm:prSet>
      <dgm:spPr/>
      <dgm:t>
        <a:bodyPr/>
        <a:lstStyle/>
        <a:p>
          <a:endParaRPr lang="en-US"/>
        </a:p>
      </dgm:t>
    </dgm:pt>
    <dgm:pt modelId="{DB4037C3-F310-4F83-B3D5-DB85F37AE7F8}" type="pres">
      <dgm:prSet presAssocID="{E744676E-A910-4DAF-B7D6-FBA9EDF84E27}" presName="sibTrans" presStyleLbl="sibTrans2D1" presStyleIdx="0" presStyleCnt="0"/>
      <dgm:spPr/>
      <dgm:t>
        <a:bodyPr/>
        <a:lstStyle/>
        <a:p>
          <a:endParaRPr lang="en-US"/>
        </a:p>
      </dgm:t>
    </dgm:pt>
    <dgm:pt modelId="{A8F589EF-71EB-4CFE-B3E1-D2A08DF99D6A}" type="pres">
      <dgm:prSet presAssocID="{070AE824-2FF9-4F82-8835-6FC5BE95FFAF}" presName="compNode" presStyleCnt="0"/>
      <dgm:spPr/>
    </dgm:pt>
    <dgm:pt modelId="{ECE729E9-B9DA-4142-BE95-7FD2265BCF6D}" type="pres">
      <dgm:prSet presAssocID="{070AE824-2FF9-4F82-8835-6FC5BE95FFAF}" presName="iconBgRect" presStyleLbl="bgShp" presStyleIdx="1" presStyleCnt="4"/>
      <dgm:spPr/>
    </dgm:pt>
    <dgm:pt modelId="{3786BDF8-FDA8-4073-8F53-65CA34F5044A}" type="pres">
      <dgm:prSet presAssocID="{070AE824-2FF9-4F82-8835-6FC5BE95FFA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In Love Face with Solid Fill"/>
        </a:ext>
      </dgm:extLst>
    </dgm:pt>
    <dgm:pt modelId="{C2C56A8A-81FF-4EA7-B10F-4051364813A1}" type="pres">
      <dgm:prSet presAssocID="{070AE824-2FF9-4F82-8835-6FC5BE95FFAF}" presName="spaceRect" presStyleCnt="0"/>
      <dgm:spPr/>
    </dgm:pt>
    <dgm:pt modelId="{9231FDBD-AF80-4A52-9A3E-29325FF7774B}" type="pres">
      <dgm:prSet presAssocID="{070AE824-2FF9-4F82-8835-6FC5BE95FFAF}" presName="textRect" presStyleLbl="revTx" presStyleIdx="1" presStyleCnt="4">
        <dgm:presLayoutVars>
          <dgm:chMax val="1"/>
          <dgm:chPref val="1"/>
        </dgm:presLayoutVars>
      </dgm:prSet>
      <dgm:spPr/>
      <dgm:t>
        <a:bodyPr/>
        <a:lstStyle/>
        <a:p>
          <a:endParaRPr lang="en-US"/>
        </a:p>
      </dgm:t>
    </dgm:pt>
    <dgm:pt modelId="{292186E5-8660-4E30-8C95-5B729E06841D}" type="pres">
      <dgm:prSet presAssocID="{65DBC9C5-A40B-43A1-8EBF-68340746C1E3}" presName="sibTrans" presStyleLbl="sibTrans2D1" presStyleIdx="0" presStyleCnt="0"/>
      <dgm:spPr/>
      <dgm:t>
        <a:bodyPr/>
        <a:lstStyle/>
        <a:p>
          <a:endParaRPr lang="en-US"/>
        </a:p>
      </dgm:t>
    </dgm:pt>
    <dgm:pt modelId="{E5BCCB22-E01F-4712-A919-65159955309B}" type="pres">
      <dgm:prSet presAssocID="{75708CE8-7510-444E-AB69-7F449727C6C7}" presName="compNode" presStyleCnt="0"/>
      <dgm:spPr/>
    </dgm:pt>
    <dgm:pt modelId="{24A76BFD-544D-4C74-8FF5-45B9DAAD4051}" type="pres">
      <dgm:prSet presAssocID="{75708CE8-7510-444E-AB69-7F449727C6C7}" presName="iconBgRect" presStyleLbl="bgShp" presStyleIdx="2" presStyleCnt="4"/>
      <dgm:spPr/>
    </dgm:pt>
    <dgm:pt modelId="{5FEEABE6-3665-46BC-B839-E56056D1A429}" type="pres">
      <dgm:prSet presAssocID="{75708CE8-7510-444E-AB69-7F449727C6C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Drama"/>
        </a:ext>
      </dgm:extLst>
    </dgm:pt>
    <dgm:pt modelId="{5D192930-563D-4436-A164-D51943A70BFC}" type="pres">
      <dgm:prSet presAssocID="{75708CE8-7510-444E-AB69-7F449727C6C7}" presName="spaceRect" presStyleCnt="0"/>
      <dgm:spPr/>
    </dgm:pt>
    <dgm:pt modelId="{1CD08D71-F0E7-4832-BB65-554D63F53C0A}" type="pres">
      <dgm:prSet presAssocID="{75708CE8-7510-444E-AB69-7F449727C6C7}" presName="textRect" presStyleLbl="revTx" presStyleIdx="2" presStyleCnt="4">
        <dgm:presLayoutVars>
          <dgm:chMax val="1"/>
          <dgm:chPref val="1"/>
        </dgm:presLayoutVars>
      </dgm:prSet>
      <dgm:spPr/>
      <dgm:t>
        <a:bodyPr/>
        <a:lstStyle/>
        <a:p>
          <a:endParaRPr lang="en-US"/>
        </a:p>
      </dgm:t>
    </dgm:pt>
    <dgm:pt modelId="{78E36341-752C-40B8-9DB1-229704E1AE68}" type="pres">
      <dgm:prSet presAssocID="{C800DF2B-C789-4755-89C2-D972DE84EF49}" presName="sibTrans" presStyleLbl="sibTrans2D1" presStyleIdx="0" presStyleCnt="0"/>
      <dgm:spPr/>
      <dgm:t>
        <a:bodyPr/>
        <a:lstStyle/>
        <a:p>
          <a:endParaRPr lang="en-US"/>
        </a:p>
      </dgm:t>
    </dgm:pt>
    <dgm:pt modelId="{3DAD281F-EE51-419C-B248-328508AC814D}" type="pres">
      <dgm:prSet presAssocID="{91C85FC4-AD3F-4DFC-94C6-3B7B46AE1ADB}" presName="compNode" presStyleCnt="0"/>
      <dgm:spPr/>
    </dgm:pt>
    <dgm:pt modelId="{F867845D-AF42-4805-9CCC-DD59D0DB4933}" type="pres">
      <dgm:prSet presAssocID="{91C85FC4-AD3F-4DFC-94C6-3B7B46AE1ADB}" presName="iconBgRect" presStyleLbl="bgShp" presStyleIdx="3" presStyleCnt="4"/>
      <dgm:spPr/>
    </dgm:pt>
    <dgm:pt modelId="{25849B59-80B8-4992-83F4-06F1CBBB01FF}" type="pres">
      <dgm:prSet presAssocID="{91C85FC4-AD3F-4DFC-94C6-3B7B46AE1AD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Social Network"/>
        </a:ext>
      </dgm:extLst>
    </dgm:pt>
    <dgm:pt modelId="{CC344FEA-678F-454D-AD54-EBC235DF099A}" type="pres">
      <dgm:prSet presAssocID="{91C85FC4-AD3F-4DFC-94C6-3B7B46AE1ADB}" presName="spaceRect" presStyleCnt="0"/>
      <dgm:spPr/>
    </dgm:pt>
    <dgm:pt modelId="{6CE06374-7482-4301-A552-E7F5041AA621}" type="pres">
      <dgm:prSet presAssocID="{91C85FC4-AD3F-4DFC-94C6-3B7B46AE1ADB}" presName="textRect" presStyleLbl="revTx" presStyleIdx="3" presStyleCnt="4">
        <dgm:presLayoutVars>
          <dgm:chMax val="1"/>
          <dgm:chPref val="1"/>
        </dgm:presLayoutVars>
      </dgm:prSet>
      <dgm:spPr/>
      <dgm:t>
        <a:bodyPr/>
        <a:lstStyle/>
        <a:p>
          <a:endParaRPr lang="en-US"/>
        </a:p>
      </dgm:t>
    </dgm:pt>
  </dgm:ptLst>
  <dgm:cxnLst>
    <dgm:cxn modelId="{AF702FBF-8880-44DB-86A9-B31F42C053AA}" srcId="{FE3457FC-4769-40B7-81B5-0C3C51520ED6}" destId="{D0671C52-0736-4C9E-8000-8F1A9021E203}" srcOrd="0" destOrd="0" parTransId="{D932DF61-6D92-40AA-A1D0-E9B211A992BB}" sibTransId="{E744676E-A910-4DAF-B7D6-FBA9EDF84E27}"/>
    <dgm:cxn modelId="{9B1A4A87-6458-4127-A209-74C077160CDD}" srcId="{FE3457FC-4769-40B7-81B5-0C3C51520ED6}" destId="{91C85FC4-AD3F-4DFC-94C6-3B7B46AE1ADB}" srcOrd="3" destOrd="0" parTransId="{CFB9BD76-396C-4488-9533-CC06D1039BAE}" sibTransId="{8F0588D4-01B8-40B4-B5B0-2B34B59FEDBE}"/>
    <dgm:cxn modelId="{D18060CB-10EF-46BF-8E75-2C01F9D3B587}" type="presOf" srcId="{070AE824-2FF9-4F82-8835-6FC5BE95FFAF}" destId="{9231FDBD-AF80-4A52-9A3E-29325FF7774B}" srcOrd="0" destOrd="0" presId="urn:microsoft.com/office/officeart/2018/2/layout/IconCircleList"/>
    <dgm:cxn modelId="{0D08E0EA-580D-442F-9BE5-3C64BD0AC3CE}" type="presOf" srcId="{FE3457FC-4769-40B7-81B5-0C3C51520ED6}" destId="{021EED68-1D18-4DE9-A051-C3DA5776938A}" srcOrd="0" destOrd="0" presId="urn:microsoft.com/office/officeart/2018/2/layout/IconCircleList"/>
    <dgm:cxn modelId="{D626215F-F9CC-4F8C-8624-AF921A86A858}" type="presOf" srcId="{E744676E-A910-4DAF-B7D6-FBA9EDF84E27}" destId="{DB4037C3-F310-4F83-B3D5-DB85F37AE7F8}" srcOrd="0" destOrd="0" presId="urn:microsoft.com/office/officeart/2018/2/layout/IconCircleList"/>
    <dgm:cxn modelId="{C23C1551-DD2B-4245-8A89-ADC50AF7618F}" srcId="{FE3457FC-4769-40B7-81B5-0C3C51520ED6}" destId="{75708CE8-7510-444E-AB69-7F449727C6C7}" srcOrd="2" destOrd="0" parTransId="{0CFE9936-E293-4B99-A201-541757C9CA22}" sibTransId="{C800DF2B-C789-4755-89C2-D972DE84EF49}"/>
    <dgm:cxn modelId="{D900F7E3-4834-47A1-823B-CFFE56F69887}" type="presOf" srcId="{C800DF2B-C789-4755-89C2-D972DE84EF49}" destId="{78E36341-752C-40B8-9DB1-229704E1AE68}" srcOrd="0" destOrd="0" presId="urn:microsoft.com/office/officeart/2018/2/layout/IconCircleList"/>
    <dgm:cxn modelId="{5AF72B8C-9C55-4496-AB42-8BA705D74AB5}" type="presOf" srcId="{65DBC9C5-A40B-43A1-8EBF-68340746C1E3}" destId="{292186E5-8660-4E30-8C95-5B729E06841D}" srcOrd="0" destOrd="0" presId="urn:microsoft.com/office/officeart/2018/2/layout/IconCircleList"/>
    <dgm:cxn modelId="{09D340C8-24C5-4B56-BA69-E149E967127C}" type="presOf" srcId="{D0671C52-0736-4C9E-8000-8F1A9021E203}" destId="{712C4840-5631-4109-BF25-4E5515006EA0}" srcOrd="0" destOrd="0" presId="urn:microsoft.com/office/officeart/2018/2/layout/IconCircleList"/>
    <dgm:cxn modelId="{3826F7B3-21C6-4078-994B-587CB901F352}" srcId="{FE3457FC-4769-40B7-81B5-0C3C51520ED6}" destId="{070AE824-2FF9-4F82-8835-6FC5BE95FFAF}" srcOrd="1" destOrd="0" parTransId="{DD0CF94B-814C-437C-AE1B-19555EA43099}" sibTransId="{65DBC9C5-A40B-43A1-8EBF-68340746C1E3}"/>
    <dgm:cxn modelId="{B31ED611-C956-4B4A-A093-6118E1329966}" type="presOf" srcId="{91C85FC4-AD3F-4DFC-94C6-3B7B46AE1ADB}" destId="{6CE06374-7482-4301-A552-E7F5041AA621}" srcOrd="0" destOrd="0" presId="urn:microsoft.com/office/officeart/2018/2/layout/IconCircleList"/>
    <dgm:cxn modelId="{DC616A79-072A-4579-BB8C-1C80042BDA38}" type="presOf" srcId="{75708CE8-7510-444E-AB69-7F449727C6C7}" destId="{1CD08D71-F0E7-4832-BB65-554D63F53C0A}" srcOrd="0" destOrd="0" presId="urn:microsoft.com/office/officeart/2018/2/layout/IconCircleList"/>
    <dgm:cxn modelId="{85C91D86-3D2E-4184-BCD9-4CF20ECF9DEC}" type="presParOf" srcId="{021EED68-1D18-4DE9-A051-C3DA5776938A}" destId="{66440F4E-2C03-41DB-81B7-269DF8F2290A}" srcOrd="0" destOrd="0" presId="urn:microsoft.com/office/officeart/2018/2/layout/IconCircleList"/>
    <dgm:cxn modelId="{24E0FABC-5688-4B41-B434-1F206867D2B6}" type="presParOf" srcId="{66440F4E-2C03-41DB-81B7-269DF8F2290A}" destId="{9FC5EB17-9489-4D4F-8FBC-7C1F35A990CD}" srcOrd="0" destOrd="0" presId="urn:microsoft.com/office/officeart/2018/2/layout/IconCircleList"/>
    <dgm:cxn modelId="{C5BF912C-5DC3-47C8-A203-D780B020A8E7}" type="presParOf" srcId="{9FC5EB17-9489-4D4F-8FBC-7C1F35A990CD}" destId="{AE033EC3-CACF-4383-9D16-FDFF881E9E6A}" srcOrd="0" destOrd="0" presId="urn:microsoft.com/office/officeart/2018/2/layout/IconCircleList"/>
    <dgm:cxn modelId="{09712C0F-D7B1-4ACB-912E-A05F80FC59D8}" type="presParOf" srcId="{9FC5EB17-9489-4D4F-8FBC-7C1F35A990CD}" destId="{8B2C1966-EC4A-4C17-8974-EFE8779086DF}" srcOrd="1" destOrd="0" presId="urn:microsoft.com/office/officeart/2018/2/layout/IconCircleList"/>
    <dgm:cxn modelId="{69CBA8CE-F314-498D-A08D-632800F000B4}" type="presParOf" srcId="{9FC5EB17-9489-4D4F-8FBC-7C1F35A990CD}" destId="{2CB3E7FA-D69C-4EFF-AECB-AF0EB0EBDCD9}" srcOrd="2" destOrd="0" presId="urn:microsoft.com/office/officeart/2018/2/layout/IconCircleList"/>
    <dgm:cxn modelId="{CFE8C811-03C7-4F79-8CE2-FE1FB87B4AE4}" type="presParOf" srcId="{9FC5EB17-9489-4D4F-8FBC-7C1F35A990CD}" destId="{712C4840-5631-4109-BF25-4E5515006EA0}" srcOrd="3" destOrd="0" presId="urn:microsoft.com/office/officeart/2018/2/layout/IconCircleList"/>
    <dgm:cxn modelId="{8801557A-C3DE-46D7-8F2E-F1A24A275AF9}" type="presParOf" srcId="{66440F4E-2C03-41DB-81B7-269DF8F2290A}" destId="{DB4037C3-F310-4F83-B3D5-DB85F37AE7F8}" srcOrd="1" destOrd="0" presId="urn:microsoft.com/office/officeart/2018/2/layout/IconCircleList"/>
    <dgm:cxn modelId="{7E109DF1-5460-4C6F-999C-DCDA14E971F0}" type="presParOf" srcId="{66440F4E-2C03-41DB-81B7-269DF8F2290A}" destId="{A8F589EF-71EB-4CFE-B3E1-D2A08DF99D6A}" srcOrd="2" destOrd="0" presId="urn:microsoft.com/office/officeart/2018/2/layout/IconCircleList"/>
    <dgm:cxn modelId="{5C6EE44C-EFF9-474B-A46B-AE0D1F137873}" type="presParOf" srcId="{A8F589EF-71EB-4CFE-B3E1-D2A08DF99D6A}" destId="{ECE729E9-B9DA-4142-BE95-7FD2265BCF6D}" srcOrd="0" destOrd="0" presId="urn:microsoft.com/office/officeart/2018/2/layout/IconCircleList"/>
    <dgm:cxn modelId="{A07AAC13-974E-4115-BDCF-2A707371BC6F}" type="presParOf" srcId="{A8F589EF-71EB-4CFE-B3E1-D2A08DF99D6A}" destId="{3786BDF8-FDA8-4073-8F53-65CA34F5044A}" srcOrd="1" destOrd="0" presId="urn:microsoft.com/office/officeart/2018/2/layout/IconCircleList"/>
    <dgm:cxn modelId="{D082085F-DB26-4B1E-BE8E-E7150B4B2E6F}" type="presParOf" srcId="{A8F589EF-71EB-4CFE-B3E1-D2A08DF99D6A}" destId="{C2C56A8A-81FF-4EA7-B10F-4051364813A1}" srcOrd="2" destOrd="0" presId="urn:microsoft.com/office/officeart/2018/2/layout/IconCircleList"/>
    <dgm:cxn modelId="{9DEA0833-CFA5-494B-B277-D5E99257C468}" type="presParOf" srcId="{A8F589EF-71EB-4CFE-B3E1-D2A08DF99D6A}" destId="{9231FDBD-AF80-4A52-9A3E-29325FF7774B}" srcOrd="3" destOrd="0" presId="urn:microsoft.com/office/officeart/2018/2/layout/IconCircleList"/>
    <dgm:cxn modelId="{705D23AA-9012-48F7-82E9-EC6562713151}" type="presParOf" srcId="{66440F4E-2C03-41DB-81B7-269DF8F2290A}" destId="{292186E5-8660-4E30-8C95-5B729E06841D}" srcOrd="3" destOrd="0" presId="urn:microsoft.com/office/officeart/2018/2/layout/IconCircleList"/>
    <dgm:cxn modelId="{B657FEBA-CE27-445A-AC8A-7D244A8D632F}" type="presParOf" srcId="{66440F4E-2C03-41DB-81B7-269DF8F2290A}" destId="{E5BCCB22-E01F-4712-A919-65159955309B}" srcOrd="4" destOrd="0" presId="urn:microsoft.com/office/officeart/2018/2/layout/IconCircleList"/>
    <dgm:cxn modelId="{1BB7171B-ECF1-49E4-BEED-9386BED5FFB9}" type="presParOf" srcId="{E5BCCB22-E01F-4712-A919-65159955309B}" destId="{24A76BFD-544D-4C74-8FF5-45B9DAAD4051}" srcOrd="0" destOrd="0" presId="urn:microsoft.com/office/officeart/2018/2/layout/IconCircleList"/>
    <dgm:cxn modelId="{BBDD54EF-6276-451A-BBA7-8AABF013A604}" type="presParOf" srcId="{E5BCCB22-E01F-4712-A919-65159955309B}" destId="{5FEEABE6-3665-46BC-B839-E56056D1A429}" srcOrd="1" destOrd="0" presId="urn:microsoft.com/office/officeart/2018/2/layout/IconCircleList"/>
    <dgm:cxn modelId="{FCE171C7-82B5-47FC-8F5B-09C3DF75F30C}" type="presParOf" srcId="{E5BCCB22-E01F-4712-A919-65159955309B}" destId="{5D192930-563D-4436-A164-D51943A70BFC}" srcOrd="2" destOrd="0" presId="urn:microsoft.com/office/officeart/2018/2/layout/IconCircleList"/>
    <dgm:cxn modelId="{0C356276-D201-46E7-B5E8-E304DC481C23}" type="presParOf" srcId="{E5BCCB22-E01F-4712-A919-65159955309B}" destId="{1CD08D71-F0E7-4832-BB65-554D63F53C0A}" srcOrd="3" destOrd="0" presId="urn:microsoft.com/office/officeart/2018/2/layout/IconCircleList"/>
    <dgm:cxn modelId="{B8543DC8-572B-4F36-87D8-2810DA321F4C}" type="presParOf" srcId="{66440F4E-2C03-41DB-81B7-269DF8F2290A}" destId="{78E36341-752C-40B8-9DB1-229704E1AE68}" srcOrd="5" destOrd="0" presId="urn:microsoft.com/office/officeart/2018/2/layout/IconCircleList"/>
    <dgm:cxn modelId="{7ADB82E7-660D-4498-8E5F-E334C901DA62}" type="presParOf" srcId="{66440F4E-2C03-41DB-81B7-269DF8F2290A}" destId="{3DAD281F-EE51-419C-B248-328508AC814D}" srcOrd="6" destOrd="0" presId="urn:microsoft.com/office/officeart/2018/2/layout/IconCircleList"/>
    <dgm:cxn modelId="{475056AC-A737-4F9B-AD53-3BB88ABB1E72}" type="presParOf" srcId="{3DAD281F-EE51-419C-B248-328508AC814D}" destId="{F867845D-AF42-4805-9CCC-DD59D0DB4933}" srcOrd="0" destOrd="0" presId="urn:microsoft.com/office/officeart/2018/2/layout/IconCircleList"/>
    <dgm:cxn modelId="{E331320A-249B-459A-98F9-13C8CDE8E6AA}" type="presParOf" srcId="{3DAD281F-EE51-419C-B248-328508AC814D}" destId="{25849B59-80B8-4992-83F4-06F1CBBB01FF}" srcOrd="1" destOrd="0" presId="urn:microsoft.com/office/officeart/2018/2/layout/IconCircleList"/>
    <dgm:cxn modelId="{4C05733A-60C6-4F68-AC1A-15A65F3C8150}" type="presParOf" srcId="{3DAD281F-EE51-419C-B248-328508AC814D}" destId="{CC344FEA-678F-454D-AD54-EBC235DF099A}" srcOrd="2" destOrd="0" presId="urn:microsoft.com/office/officeart/2018/2/layout/IconCircleList"/>
    <dgm:cxn modelId="{F605D987-DCC7-4AB5-AA72-DAF01E75DBCA}" type="presParOf" srcId="{3DAD281F-EE51-419C-B248-328508AC814D}" destId="{6CE06374-7482-4301-A552-E7F5041AA62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675CF4-198C-4E12-B1A1-60D8C3BFAF1C}"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3F402AE-A3A5-428F-9058-6FFF39CE197D}">
      <dgm:prSet/>
      <dgm:spPr/>
      <dgm:t>
        <a:bodyPr/>
        <a:lstStyle/>
        <a:p>
          <a:r>
            <a:rPr lang="en-IE" dirty="0"/>
            <a:t>Sense of reality of VR dependent on various factors:</a:t>
          </a:r>
          <a:endParaRPr lang="en-US" dirty="0"/>
        </a:p>
      </dgm:t>
    </dgm:pt>
    <dgm:pt modelId="{7AE748C3-1233-4085-B66C-92607F2117AD}" type="parTrans" cxnId="{27859759-326F-47B6-9D67-1A9C614021CC}">
      <dgm:prSet/>
      <dgm:spPr/>
      <dgm:t>
        <a:bodyPr/>
        <a:lstStyle/>
        <a:p>
          <a:endParaRPr lang="en-US"/>
        </a:p>
      </dgm:t>
    </dgm:pt>
    <dgm:pt modelId="{4F41377E-9975-45C9-824C-79DBE7B2B9CD}" type="sibTrans" cxnId="{27859759-326F-47B6-9D67-1A9C614021CC}">
      <dgm:prSet/>
      <dgm:spPr/>
      <dgm:t>
        <a:bodyPr/>
        <a:lstStyle/>
        <a:p>
          <a:endParaRPr lang="en-US"/>
        </a:p>
      </dgm:t>
    </dgm:pt>
    <dgm:pt modelId="{DDEDADBE-7A79-4F1D-85D0-86F13E89C934}">
      <dgm:prSet/>
      <dgm:spPr/>
      <dgm:t>
        <a:bodyPr/>
        <a:lstStyle/>
        <a:p>
          <a:r>
            <a:rPr lang="en-IE"/>
            <a:t>Granularity of input and output </a:t>
          </a:r>
          <a:endParaRPr lang="en-US"/>
        </a:p>
      </dgm:t>
    </dgm:pt>
    <dgm:pt modelId="{8F8964B1-3B80-4107-B8CA-E30690E124AA}" type="parTrans" cxnId="{00150113-460E-441E-A7C1-69E1776822F1}">
      <dgm:prSet/>
      <dgm:spPr/>
      <dgm:t>
        <a:bodyPr/>
        <a:lstStyle/>
        <a:p>
          <a:endParaRPr lang="en-US"/>
        </a:p>
      </dgm:t>
    </dgm:pt>
    <dgm:pt modelId="{67F9D744-A487-462B-9480-A8C19805BACA}" type="sibTrans" cxnId="{00150113-460E-441E-A7C1-69E1776822F1}">
      <dgm:prSet/>
      <dgm:spPr/>
      <dgm:t>
        <a:bodyPr/>
        <a:lstStyle/>
        <a:p>
          <a:endParaRPr lang="en-US"/>
        </a:p>
      </dgm:t>
    </dgm:pt>
    <dgm:pt modelId="{C99B756A-B70D-4861-9D2D-C2C2445C854D}">
      <dgm:prSet/>
      <dgm:spPr/>
      <dgm:t>
        <a:bodyPr/>
        <a:lstStyle/>
        <a:p>
          <a:r>
            <a:rPr lang="en-IE"/>
            <a:t>Ability to modify virtual environment</a:t>
          </a:r>
          <a:endParaRPr lang="en-US"/>
        </a:p>
      </dgm:t>
    </dgm:pt>
    <dgm:pt modelId="{0129C334-D6E5-4E64-9844-CF5395C043F7}" type="parTrans" cxnId="{DFCF9F46-FF20-4BC9-AC1D-1EBF0CF18E20}">
      <dgm:prSet/>
      <dgm:spPr/>
      <dgm:t>
        <a:bodyPr/>
        <a:lstStyle/>
        <a:p>
          <a:endParaRPr lang="en-US"/>
        </a:p>
      </dgm:t>
    </dgm:pt>
    <dgm:pt modelId="{6310D6A3-499F-4A40-B85E-DF88DA154549}" type="sibTrans" cxnId="{DFCF9F46-FF20-4BC9-AC1D-1EBF0CF18E20}">
      <dgm:prSet/>
      <dgm:spPr/>
      <dgm:t>
        <a:bodyPr/>
        <a:lstStyle/>
        <a:p>
          <a:endParaRPr lang="en-US"/>
        </a:p>
      </dgm:t>
    </dgm:pt>
    <dgm:pt modelId="{008B5FF1-0C83-4EBE-8117-1A15D64E596D}">
      <dgm:prSet/>
      <dgm:spPr/>
      <dgm:t>
        <a:bodyPr/>
        <a:lstStyle/>
        <a:p>
          <a:r>
            <a:rPr lang="en-IE"/>
            <a:t>Possibility of social interaction in virtual world</a:t>
          </a:r>
          <a:endParaRPr lang="en-US"/>
        </a:p>
      </dgm:t>
    </dgm:pt>
    <dgm:pt modelId="{98284B67-71B1-428F-8740-9A7F24856152}" type="parTrans" cxnId="{5BF48701-2DD3-4021-A9C5-D45A0F191415}">
      <dgm:prSet/>
      <dgm:spPr/>
      <dgm:t>
        <a:bodyPr/>
        <a:lstStyle/>
        <a:p>
          <a:endParaRPr lang="en-US"/>
        </a:p>
      </dgm:t>
    </dgm:pt>
    <dgm:pt modelId="{E0EB7607-04CE-4153-AA5E-82E351409FE2}" type="sibTrans" cxnId="{5BF48701-2DD3-4021-A9C5-D45A0F191415}">
      <dgm:prSet/>
      <dgm:spPr/>
      <dgm:t>
        <a:bodyPr/>
        <a:lstStyle/>
        <a:p>
          <a:endParaRPr lang="en-US"/>
        </a:p>
      </dgm:t>
    </dgm:pt>
    <dgm:pt modelId="{2A78B8E3-39EB-496E-AA7B-FBC56B1F8019}">
      <dgm:prSet/>
      <dgm:spPr/>
      <dgm:t>
        <a:bodyPr/>
        <a:lstStyle/>
        <a:p>
          <a:r>
            <a:rPr lang="en-IE"/>
            <a:t>Extent of mutually interactive agents in the virtual world</a:t>
          </a:r>
          <a:endParaRPr lang="en-US"/>
        </a:p>
      </dgm:t>
    </dgm:pt>
    <dgm:pt modelId="{9601464B-8FA3-46E1-9276-498EF799252C}" type="parTrans" cxnId="{2B955D1F-4FE8-44F9-9849-AA435FC41E04}">
      <dgm:prSet/>
      <dgm:spPr/>
      <dgm:t>
        <a:bodyPr/>
        <a:lstStyle/>
        <a:p>
          <a:endParaRPr lang="en-US"/>
        </a:p>
      </dgm:t>
    </dgm:pt>
    <dgm:pt modelId="{37B047F3-11F6-417C-B32B-C6A41394B5BE}" type="sibTrans" cxnId="{2B955D1F-4FE8-44F9-9849-AA435FC41E04}">
      <dgm:prSet/>
      <dgm:spPr/>
      <dgm:t>
        <a:bodyPr/>
        <a:lstStyle/>
        <a:p>
          <a:endParaRPr lang="en-US"/>
        </a:p>
      </dgm:t>
    </dgm:pt>
    <dgm:pt modelId="{D965C098-558E-4FFB-AD8B-C4AE3B0D124F}" type="pres">
      <dgm:prSet presAssocID="{4D675CF4-198C-4E12-B1A1-60D8C3BFAF1C}" presName="linear" presStyleCnt="0">
        <dgm:presLayoutVars>
          <dgm:animLvl val="lvl"/>
          <dgm:resizeHandles val="exact"/>
        </dgm:presLayoutVars>
      </dgm:prSet>
      <dgm:spPr/>
      <dgm:t>
        <a:bodyPr/>
        <a:lstStyle/>
        <a:p>
          <a:endParaRPr lang="en-US"/>
        </a:p>
      </dgm:t>
    </dgm:pt>
    <dgm:pt modelId="{55C0CB4E-ACE4-4279-A026-0E783B693C5C}" type="pres">
      <dgm:prSet presAssocID="{E3F402AE-A3A5-428F-9058-6FFF39CE197D}" presName="parentText" presStyleLbl="node1" presStyleIdx="0" presStyleCnt="5">
        <dgm:presLayoutVars>
          <dgm:chMax val="0"/>
          <dgm:bulletEnabled val="1"/>
        </dgm:presLayoutVars>
      </dgm:prSet>
      <dgm:spPr/>
      <dgm:t>
        <a:bodyPr/>
        <a:lstStyle/>
        <a:p>
          <a:endParaRPr lang="en-US"/>
        </a:p>
      </dgm:t>
    </dgm:pt>
    <dgm:pt modelId="{FB3ADF23-BACF-4C18-AB1A-0F8C19B2D598}" type="pres">
      <dgm:prSet presAssocID="{4F41377E-9975-45C9-824C-79DBE7B2B9CD}" presName="spacer" presStyleCnt="0"/>
      <dgm:spPr/>
    </dgm:pt>
    <dgm:pt modelId="{0DED5995-5978-4BE3-B2CC-9B50AFE20DA9}" type="pres">
      <dgm:prSet presAssocID="{DDEDADBE-7A79-4F1D-85D0-86F13E89C934}" presName="parentText" presStyleLbl="node1" presStyleIdx="1" presStyleCnt="5">
        <dgm:presLayoutVars>
          <dgm:chMax val="0"/>
          <dgm:bulletEnabled val="1"/>
        </dgm:presLayoutVars>
      </dgm:prSet>
      <dgm:spPr/>
      <dgm:t>
        <a:bodyPr/>
        <a:lstStyle/>
        <a:p>
          <a:endParaRPr lang="en-US"/>
        </a:p>
      </dgm:t>
    </dgm:pt>
    <dgm:pt modelId="{AC87964F-B350-4B83-9097-824FC01927EA}" type="pres">
      <dgm:prSet presAssocID="{67F9D744-A487-462B-9480-A8C19805BACA}" presName="spacer" presStyleCnt="0"/>
      <dgm:spPr/>
    </dgm:pt>
    <dgm:pt modelId="{2B55E3EE-41A8-4EDC-B9F3-52F8E82E5379}" type="pres">
      <dgm:prSet presAssocID="{C99B756A-B70D-4861-9D2D-C2C2445C854D}" presName="parentText" presStyleLbl="node1" presStyleIdx="2" presStyleCnt="5">
        <dgm:presLayoutVars>
          <dgm:chMax val="0"/>
          <dgm:bulletEnabled val="1"/>
        </dgm:presLayoutVars>
      </dgm:prSet>
      <dgm:spPr/>
      <dgm:t>
        <a:bodyPr/>
        <a:lstStyle/>
        <a:p>
          <a:endParaRPr lang="en-US"/>
        </a:p>
      </dgm:t>
    </dgm:pt>
    <dgm:pt modelId="{3F5BE77E-4440-49C8-93BC-9ECED20BFD74}" type="pres">
      <dgm:prSet presAssocID="{6310D6A3-499F-4A40-B85E-DF88DA154549}" presName="spacer" presStyleCnt="0"/>
      <dgm:spPr/>
    </dgm:pt>
    <dgm:pt modelId="{7385B62B-4F05-4824-A78E-10118D2A2C45}" type="pres">
      <dgm:prSet presAssocID="{008B5FF1-0C83-4EBE-8117-1A15D64E596D}" presName="parentText" presStyleLbl="node1" presStyleIdx="3" presStyleCnt="5">
        <dgm:presLayoutVars>
          <dgm:chMax val="0"/>
          <dgm:bulletEnabled val="1"/>
        </dgm:presLayoutVars>
      </dgm:prSet>
      <dgm:spPr/>
      <dgm:t>
        <a:bodyPr/>
        <a:lstStyle/>
        <a:p>
          <a:endParaRPr lang="en-US"/>
        </a:p>
      </dgm:t>
    </dgm:pt>
    <dgm:pt modelId="{BB04690A-1846-4270-A175-F071391B047D}" type="pres">
      <dgm:prSet presAssocID="{E0EB7607-04CE-4153-AA5E-82E351409FE2}" presName="spacer" presStyleCnt="0"/>
      <dgm:spPr/>
    </dgm:pt>
    <dgm:pt modelId="{81883594-0BE8-484D-B416-D496A9649479}" type="pres">
      <dgm:prSet presAssocID="{2A78B8E3-39EB-496E-AA7B-FBC56B1F8019}" presName="parentText" presStyleLbl="node1" presStyleIdx="4" presStyleCnt="5">
        <dgm:presLayoutVars>
          <dgm:chMax val="0"/>
          <dgm:bulletEnabled val="1"/>
        </dgm:presLayoutVars>
      </dgm:prSet>
      <dgm:spPr/>
      <dgm:t>
        <a:bodyPr/>
        <a:lstStyle/>
        <a:p>
          <a:endParaRPr lang="en-US"/>
        </a:p>
      </dgm:t>
    </dgm:pt>
  </dgm:ptLst>
  <dgm:cxnLst>
    <dgm:cxn modelId="{A5A94DC6-D6A0-466A-947E-C4D0F58A1D50}" type="presOf" srcId="{008B5FF1-0C83-4EBE-8117-1A15D64E596D}" destId="{7385B62B-4F05-4824-A78E-10118D2A2C45}" srcOrd="0" destOrd="0" presId="urn:microsoft.com/office/officeart/2005/8/layout/vList2"/>
    <dgm:cxn modelId="{0420B676-5079-48FF-9F47-359E9B8B15BA}" type="presOf" srcId="{4D675CF4-198C-4E12-B1A1-60D8C3BFAF1C}" destId="{D965C098-558E-4FFB-AD8B-C4AE3B0D124F}" srcOrd="0" destOrd="0" presId="urn:microsoft.com/office/officeart/2005/8/layout/vList2"/>
    <dgm:cxn modelId="{2B955D1F-4FE8-44F9-9849-AA435FC41E04}" srcId="{4D675CF4-198C-4E12-B1A1-60D8C3BFAF1C}" destId="{2A78B8E3-39EB-496E-AA7B-FBC56B1F8019}" srcOrd="4" destOrd="0" parTransId="{9601464B-8FA3-46E1-9276-498EF799252C}" sibTransId="{37B047F3-11F6-417C-B32B-C6A41394B5BE}"/>
    <dgm:cxn modelId="{DFCF9F46-FF20-4BC9-AC1D-1EBF0CF18E20}" srcId="{4D675CF4-198C-4E12-B1A1-60D8C3BFAF1C}" destId="{C99B756A-B70D-4861-9D2D-C2C2445C854D}" srcOrd="2" destOrd="0" parTransId="{0129C334-D6E5-4E64-9844-CF5395C043F7}" sibTransId="{6310D6A3-499F-4A40-B85E-DF88DA154549}"/>
    <dgm:cxn modelId="{00150113-460E-441E-A7C1-69E1776822F1}" srcId="{4D675CF4-198C-4E12-B1A1-60D8C3BFAF1C}" destId="{DDEDADBE-7A79-4F1D-85D0-86F13E89C934}" srcOrd="1" destOrd="0" parTransId="{8F8964B1-3B80-4107-B8CA-E30690E124AA}" sibTransId="{67F9D744-A487-462B-9480-A8C19805BACA}"/>
    <dgm:cxn modelId="{27859759-326F-47B6-9D67-1A9C614021CC}" srcId="{4D675CF4-198C-4E12-B1A1-60D8C3BFAF1C}" destId="{E3F402AE-A3A5-428F-9058-6FFF39CE197D}" srcOrd="0" destOrd="0" parTransId="{7AE748C3-1233-4085-B66C-92607F2117AD}" sibTransId="{4F41377E-9975-45C9-824C-79DBE7B2B9CD}"/>
    <dgm:cxn modelId="{1D731939-9FDB-4E15-AC04-D694ABCFDF71}" type="presOf" srcId="{E3F402AE-A3A5-428F-9058-6FFF39CE197D}" destId="{55C0CB4E-ACE4-4279-A026-0E783B693C5C}" srcOrd="0" destOrd="0" presId="urn:microsoft.com/office/officeart/2005/8/layout/vList2"/>
    <dgm:cxn modelId="{5BF48701-2DD3-4021-A9C5-D45A0F191415}" srcId="{4D675CF4-198C-4E12-B1A1-60D8C3BFAF1C}" destId="{008B5FF1-0C83-4EBE-8117-1A15D64E596D}" srcOrd="3" destOrd="0" parTransId="{98284B67-71B1-428F-8740-9A7F24856152}" sibTransId="{E0EB7607-04CE-4153-AA5E-82E351409FE2}"/>
    <dgm:cxn modelId="{F36CA85B-912B-4D85-8672-72A58EE4382C}" type="presOf" srcId="{2A78B8E3-39EB-496E-AA7B-FBC56B1F8019}" destId="{81883594-0BE8-484D-B416-D496A9649479}" srcOrd="0" destOrd="0" presId="urn:microsoft.com/office/officeart/2005/8/layout/vList2"/>
    <dgm:cxn modelId="{30BCC840-B268-455C-B831-4AF2B63452DC}" type="presOf" srcId="{DDEDADBE-7A79-4F1D-85D0-86F13E89C934}" destId="{0DED5995-5978-4BE3-B2CC-9B50AFE20DA9}" srcOrd="0" destOrd="0" presId="urn:microsoft.com/office/officeart/2005/8/layout/vList2"/>
    <dgm:cxn modelId="{DB06FFE0-9D23-4F13-8642-EA01026BF986}" type="presOf" srcId="{C99B756A-B70D-4861-9D2D-C2C2445C854D}" destId="{2B55E3EE-41A8-4EDC-B9F3-52F8E82E5379}" srcOrd="0" destOrd="0" presId="urn:microsoft.com/office/officeart/2005/8/layout/vList2"/>
    <dgm:cxn modelId="{D85171C3-ABB9-421D-9F2A-EB7B2FFEC7E5}" type="presParOf" srcId="{D965C098-558E-4FFB-AD8B-C4AE3B0D124F}" destId="{55C0CB4E-ACE4-4279-A026-0E783B693C5C}" srcOrd="0" destOrd="0" presId="urn:microsoft.com/office/officeart/2005/8/layout/vList2"/>
    <dgm:cxn modelId="{1F90B670-5697-4201-B98F-D30EF4DEF3F2}" type="presParOf" srcId="{D965C098-558E-4FFB-AD8B-C4AE3B0D124F}" destId="{FB3ADF23-BACF-4C18-AB1A-0F8C19B2D598}" srcOrd="1" destOrd="0" presId="urn:microsoft.com/office/officeart/2005/8/layout/vList2"/>
    <dgm:cxn modelId="{33A8F022-111B-49D8-8FBB-DB1C03ABC3BF}" type="presParOf" srcId="{D965C098-558E-4FFB-AD8B-C4AE3B0D124F}" destId="{0DED5995-5978-4BE3-B2CC-9B50AFE20DA9}" srcOrd="2" destOrd="0" presId="urn:microsoft.com/office/officeart/2005/8/layout/vList2"/>
    <dgm:cxn modelId="{84074496-AACB-46F8-B675-20678231108A}" type="presParOf" srcId="{D965C098-558E-4FFB-AD8B-C4AE3B0D124F}" destId="{AC87964F-B350-4B83-9097-824FC01927EA}" srcOrd="3" destOrd="0" presId="urn:microsoft.com/office/officeart/2005/8/layout/vList2"/>
    <dgm:cxn modelId="{3465F93B-E93A-4481-B38F-EFD7CC639099}" type="presParOf" srcId="{D965C098-558E-4FFB-AD8B-C4AE3B0D124F}" destId="{2B55E3EE-41A8-4EDC-B9F3-52F8E82E5379}" srcOrd="4" destOrd="0" presId="urn:microsoft.com/office/officeart/2005/8/layout/vList2"/>
    <dgm:cxn modelId="{A21B35A3-4329-43DD-A66D-2D3651E9E292}" type="presParOf" srcId="{D965C098-558E-4FFB-AD8B-C4AE3B0D124F}" destId="{3F5BE77E-4440-49C8-93BC-9ECED20BFD74}" srcOrd="5" destOrd="0" presId="urn:microsoft.com/office/officeart/2005/8/layout/vList2"/>
    <dgm:cxn modelId="{4E43B4FB-4992-4719-896A-82D948A6A5CE}" type="presParOf" srcId="{D965C098-558E-4FFB-AD8B-C4AE3B0D124F}" destId="{7385B62B-4F05-4824-A78E-10118D2A2C45}" srcOrd="6" destOrd="0" presId="urn:microsoft.com/office/officeart/2005/8/layout/vList2"/>
    <dgm:cxn modelId="{B341EC07-F373-4C00-B5AB-8792160918B4}" type="presParOf" srcId="{D965C098-558E-4FFB-AD8B-C4AE3B0D124F}" destId="{BB04690A-1846-4270-A175-F071391B047D}" srcOrd="7" destOrd="0" presId="urn:microsoft.com/office/officeart/2005/8/layout/vList2"/>
    <dgm:cxn modelId="{B9969940-702A-49D3-B42A-2BD7A6B8CEC3}" type="presParOf" srcId="{D965C098-558E-4FFB-AD8B-C4AE3B0D124F}" destId="{81883594-0BE8-484D-B416-D496A964947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6E02C6E-14E2-43E0-A01B-A92EE38D37AC}"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F3925E4A-31E5-4497-A1F6-E016504DFE71}">
      <dgm:prSet/>
      <dgm:spPr/>
      <dgm:t>
        <a:bodyPr/>
        <a:lstStyle/>
        <a:p>
          <a:r>
            <a:rPr lang="de-DE" dirty="0" err="1"/>
            <a:t>Modifiability</a:t>
          </a:r>
          <a:r>
            <a:rPr lang="de-DE" dirty="0"/>
            <a:t> </a:t>
          </a:r>
          <a:r>
            <a:rPr lang="de-DE" dirty="0" err="1"/>
            <a:t>of</a:t>
          </a:r>
          <a:r>
            <a:rPr lang="de-DE" dirty="0"/>
            <a:t> virtual </a:t>
          </a:r>
          <a:r>
            <a:rPr lang="de-DE" dirty="0" err="1"/>
            <a:t>worlds</a:t>
          </a:r>
          <a:endParaRPr lang="en-US" dirty="0"/>
        </a:p>
      </dgm:t>
    </dgm:pt>
    <dgm:pt modelId="{9327135A-A6BA-4638-95DF-CF3B3F7AA8C9}" type="parTrans" cxnId="{45BA0D32-30D6-483D-B8F5-03DDE4638A7D}">
      <dgm:prSet/>
      <dgm:spPr/>
      <dgm:t>
        <a:bodyPr/>
        <a:lstStyle/>
        <a:p>
          <a:endParaRPr lang="en-US"/>
        </a:p>
      </dgm:t>
    </dgm:pt>
    <dgm:pt modelId="{FA422663-336D-4F6D-AFDD-CA2E7C9369BD}" type="sibTrans" cxnId="{45BA0D32-30D6-483D-B8F5-03DDE4638A7D}">
      <dgm:prSet/>
      <dgm:spPr/>
      <dgm:t>
        <a:bodyPr/>
        <a:lstStyle/>
        <a:p>
          <a:endParaRPr lang="en-US"/>
        </a:p>
      </dgm:t>
    </dgm:pt>
    <dgm:pt modelId="{93589E56-7F2C-4FF9-8E0A-123ED2419713}">
      <dgm:prSet/>
      <dgm:spPr/>
      <dgm:t>
        <a:bodyPr/>
        <a:lstStyle/>
        <a:p>
          <a:r>
            <a:rPr lang="de-DE" dirty="0" err="1"/>
            <a:t>Dependence</a:t>
          </a:r>
          <a:r>
            <a:rPr lang="de-DE" dirty="0"/>
            <a:t> </a:t>
          </a:r>
          <a:r>
            <a:rPr lang="de-DE" dirty="0" err="1"/>
            <a:t>of</a:t>
          </a:r>
          <a:r>
            <a:rPr lang="de-DE" dirty="0"/>
            <a:t> </a:t>
          </a:r>
          <a:r>
            <a:rPr lang="de-DE" dirty="0" err="1"/>
            <a:t>experience</a:t>
          </a:r>
          <a:r>
            <a:rPr lang="de-DE" dirty="0"/>
            <a:t> on </a:t>
          </a:r>
          <a:r>
            <a:rPr lang="de-DE" dirty="0" err="1"/>
            <a:t>decisions</a:t>
          </a:r>
          <a:r>
            <a:rPr lang="de-DE" dirty="0"/>
            <a:t> </a:t>
          </a:r>
          <a:r>
            <a:rPr lang="de-DE" dirty="0" err="1"/>
            <a:t>by</a:t>
          </a:r>
          <a:r>
            <a:rPr lang="de-DE" dirty="0"/>
            <a:t> </a:t>
          </a:r>
          <a:r>
            <a:rPr lang="de-DE" dirty="0" err="1"/>
            <a:t>designers</a:t>
          </a:r>
          <a:endParaRPr lang="en-US" dirty="0"/>
        </a:p>
      </dgm:t>
    </dgm:pt>
    <dgm:pt modelId="{0B1144C2-D532-404A-832A-7A4169A52BF4}" type="parTrans" cxnId="{A06B1D28-6420-44E6-84BC-B629567BB3BF}">
      <dgm:prSet/>
      <dgm:spPr/>
      <dgm:t>
        <a:bodyPr/>
        <a:lstStyle/>
        <a:p>
          <a:endParaRPr lang="en-US"/>
        </a:p>
      </dgm:t>
    </dgm:pt>
    <dgm:pt modelId="{65A7B1D2-33CF-436D-BFF1-9EAE4FA281BA}" type="sibTrans" cxnId="{A06B1D28-6420-44E6-84BC-B629567BB3BF}">
      <dgm:prSet/>
      <dgm:spPr/>
      <dgm:t>
        <a:bodyPr/>
        <a:lstStyle/>
        <a:p>
          <a:endParaRPr lang="en-US"/>
        </a:p>
      </dgm:t>
    </dgm:pt>
    <dgm:pt modelId="{CB71C012-2D39-42A5-957E-E48ACC1079D6}">
      <dgm:prSet/>
      <dgm:spPr/>
      <dgm:t>
        <a:bodyPr/>
        <a:lstStyle/>
        <a:p>
          <a:r>
            <a:rPr lang="de-DE"/>
            <a:t>Impact of modifications in VR can be directly evaluated and tailored towards desired outcomes</a:t>
          </a:r>
          <a:endParaRPr lang="en-US"/>
        </a:p>
      </dgm:t>
    </dgm:pt>
    <dgm:pt modelId="{96D317C7-61FF-4E84-A034-84B3ED538D2B}" type="parTrans" cxnId="{60C50593-A239-40D9-B7D2-CC7E3BEC85F2}">
      <dgm:prSet/>
      <dgm:spPr/>
      <dgm:t>
        <a:bodyPr/>
        <a:lstStyle/>
        <a:p>
          <a:endParaRPr lang="en-US"/>
        </a:p>
      </dgm:t>
    </dgm:pt>
    <dgm:pt modelId="{8CEA268D-9139-4E8E-B35D-875F36090CF2}" type="sibTrans" cxnId="{60C50593-A239-40D9-B7D2-CC7E3BEC85F2}">
      <dgm:prSet/>
      <dgm:spPr/>
      <dgm:t>
        <a:bodyPr/>
        <a:lstStyle/>
        <a:p>
          <a:endParaRPr lang="en-US"/>
        </a:p>
      </dgm:t>
    </dgm:pt>
    <dgm:pt modelId="{02347DCA-8D9B-4D80-A913-079263518B2B}">
      <dgm:prSet/>
      <dgm:spPr/>
      <dgm:t>
        <a:bodyPr/>
        <a:lstStyle/>
        <a:p>
          <a:r>
            <a:rPr lang="en-IE"/>
            <a:t>Impact potentially on how self and its embodiment is experienced</a:t>
          </a:r>
          <a:endParaRPr lang="en-US"/>
        </a:p>
      </dgm:t>
    </dgm:pt>
    <dgm:pt modelId="{C0E362F9-D498-4702-9E5C-DE9560DC0CE8}" type="parTrans" cxnId="{FA003E60-49AE-4914-8240-8071BFCA31F9}">
      <dgm:prSet/>
      <dgm:spPr/>
      <dgm:t>
        <a:bodyPr/>
        <a:lstStyle/>
        <a:p>
          <a:endParaRPr lang="en-US"/>
        </a:p>
      </dgm:t>
    </dgm:pt>
    <dgm:pt modelId="{7A79DBF3-A15F-4A01-B5E1-74528B3E62D5}" type="sibTrans" cxnId="{FA003E60-49AE-4914-8240-8071BFCA31F9}">
      <dgm:prSet/>
      <dgm:spPr/>
      <dgm:t>
        <a:bodyPr/>
        <a:lstStyle/>
        <a:p>
          <a:endParaRPr lang="en-US"/>
        </a:p>
      </dgm:t>
    </dgm:pt>
    <dgm:pt modelId="{453152D5-196B-44C2-9698-79EEAA966916}" type="pres">
      <dgm:prSet presAssocID="{26E02C6E-14E2-43E0-A01B-A92EE38D37AC}" presName="linear" presStyleCnt="0">
        <dgm:presLayoutVars>
          <dgm:animLvl val="lvl"/>
          <dgm:resizeHandles val="exact"/>
        </dgm:presLayoutVars>
      </dgm:prSet>
      <dgm:spPr/>
      <dgm:t>
        <a:bodyPr/>
        <a:lstStyle/>
        <a:p>
          <a:endParaRPr lang="en-US"/>
        </a:p>
      </dgm:t>
    </dgm:pt>
    <dgm:pt modelId="{EB79F38C-F830-4F20-A22C-822C0FC33DB3}" type="pres">
      <dgm:prSet presAssocID="{F3925E4A-31E5-4497-A1F6-E016504DFE71}" presName="parentText" presStyleLbl="node1" presStyleIdx="0" presStyleCnt="4">
        <dgm:presLayoutVars>
          <dgm:chMax val="0"/>
          <dgm:bulletEnabled val="1"/>
        </dgm:presLayoutVars>
      </dgm:prSet>
      <dgm:spPr/>
      <dgm:t>
        <a:bodyPr/>
        <a:lstStyle/>
        <a:p>
          <a:endParaRPr lang="en-US"/>
        </a:p>
      </dgm:t>
    </dgm:pt>
    <dgm:pt modelId="{581E62C4-E9E0-48E0-BF44-EBECC87B0E7F}" type="pres">
      <dgm:prSet presAssocID="{FA422663-336D-4F6D-AFDD-CA2E7C9369BD}" presName="spacer" presStyleCnt="0"/>
      <dgm:spPr/>
    </dgm:pt>
    <dgm:pt modelId="{7322B0A8-A63F-477B-8918-7857E326055A}" type="pres">
      <dgm:prSet presAssocID="{93589E56-7F2C-4FF9-8E0A-123ED2419713}" presName="parentText" presStyleLbl="node1" presStyleIdx="1" presStyleCnt="4">
        <dgm:presLayoutVars>
          <dgm:chMax val="0"/>
          <dgm:bulletEnabled val="1"/>
        </dgm:presLayoutVars>
      </dgm:prSet>
      <dgm:spPr/>
      <dgm:t>
        <a:bodyPr/>
        <a:lstStyle/>
        <a:p>
          <a:endParaRPr lang="en-US"/>
        </a:p>
      </dgm:t>
    </dgm:pt>
    <dgm:pt modelId="{34F21501-CEB5-422A-997B-F5C1FB19467C}" type="pres">
      <dgm:prSet presAssocID="{65A7B1D2-33CF-436D-BFF1-9EAE4FA281BA}" presName="spacer" presStyleCnt="0"/>
      <dgm:spPr/>
    </dgm:pt>
    <dgm:pt modelId="{89CA95DF-491B-476A-9299-A0BF9F87483D}" type="pres">
      <dgm:prSet presAssocID="{CB71C012-2D39-42A5-957E-E48ACC1079D6}" presName="parentText" presStyleLbl="node1" presStyleIdx="2" presStyleCnt="4">
        <dgm:presLayoutVars>
          <dgm:chMax val="0"/>
          <dgm:bulletEnabled val="1"/>
        </dgm:presLayoutVars>
      </dgm:prSet>
      <dgm:spPr/>
      <dgm:t>
        <a:bodyPr/>
        <a:lstStyle/>
        <a:p>
          <a:endParaRPr lang="en-US"/>
        </a:p>
      </dgm:t>
    </dgm:pt>
    <dgm:pt modelId="{CCEB24B3-0278-42D2-BDBC-0A73A32BD1F2}" type="pres">
      <dgm:prSet presAssocID="{8CEA268D-9139-4E8E-B35D-875F36090CF2}" presName="spacer" presStyleCnt="0"/>
      <dgm:spPr/>
    </dgm:pt>
    <dgm:pt modelId="{AD9A15DA-DA03-42C0-BD06-4EA18AF4F031}" type="pres">
      <dgm:prSet presAssocID="{02347DCA-8D9B-4D80-A913-079263518B2B}" presName="parentText" presStyleLbl="node1" presStyleIdx="3" presStyleCnt="4">
        <dgm:presLayoutVars>
          <dgm:chMax val="0"/>
          <dgm:bulletEnabled val="1"/>
        </dgm:presLayoutVars>
      </dgm:prSet>
      <dgm:spPr/>
      <dgm:t>
        <a:bodyPr/>
        <a:lstStyle/>
        <a:p>
          <a:endParaRPr lang="en-US"/>
        </a:p>
      </dgm:t>
    </dgm:pt>
  </dgm:ptLst>
  <dgm:cxnLst>
    <dgm:cxn modelId="{FA003E60-49AE-4914-8240-8071BFCA31F9}" srcId="{26E02C6E-14E2-43E0-A01B-A92EE38D37AC}" destId="{02347DCA-8D9B-4D80-A913-079263518B2B}" srcOrd="3" destOrd="0" parTransId="{C0E362F9-D498-4702-9E5C-DE9560DC0CE8}" sibTransId="{7A79DBF3-A15F-4A01-B5E1-74528B3E62D5}"/>
    <dgm:cxn modelId="{60C50593-A239-40D9-B7D2-CC7E3BEC85F2}" srcId="{26E02C6E-14E2-43E0-A01B-A92EE38D37AC}" destId="{CB71C012-2D39-42A5-957E-E48ACC1079D6}" srcOrd="2" destOrd="0" parTransId="{96D317C7-61FF-4E84-A034-84B3ED538D2B}" sibTransId="{8CEA268D-9139-4E8E-B35D-875F36090CF2}"/>
    <dgm:cxn modelId="{74DDBE13-B52B-4849-B3FB-2BEDF67B30E1}" type="presOf" srcId="{02347DCA-8D9B-4D80-A913-079263518B2B}" destId="{AD9A15DA-DA03-42C0-BD06-4EA18AF4F031}" srcOrd="0" destOrd="0" presId="urn:microsoft.com/office/officeart/2005/8/layout/vList2"/>
    <dgm:cxn modelId="{7AB7EC5D-6CEE-449C-A5F4-69732E4891E6}" type="presOf" srcId="{26E02C6E-14E2-43E0-A01B-A92EE38D37AC}" destId="{453152D5-196B-44C2-9698-79EEAA966916}" srcOrd="0" destOrd="0" presId="urn:microsoft.com/office/officeart/2005/8/layout/vList2"/>
    <dgm:cxn modelId="{45BA0D32-30D6-483D-B8F5-03DDE4638A7D}" srcId="{26E02C6E-14E2-43E0-A01B-A92EE38D37AC}" destId="{F3925E4A-31E5-4497-A1F6-E016504DFE71}" srcOrd="0" destOrd="0" parTransId="{9327135A-A6BA-4638-95DF-CF3B3F7AA8C9}" sibTransId="{FA422663-336D-4F6D-AFDD-CA2E7C9369BD}"/>
    <dgm:cxn modelId="{A910A983-2BC4-4C80-AD3B-7049B583D0C0}" type="presOf" srcId="{93589E56-7F2C-4FF9-8E0A-123ED2419713}" destId="{7322B0A8-A63F-477B-8918-7857E326055A}" srcOrd="0" destOrd="0" presId="urn:microsoft.com/office/officeart/2005/8/layout/vList2"/>
    <dgm:cxn modelId="{D650B52C-CFCC-4814-BE58-322C4EBC99B1}" type="presOf" srcId="{CB71C012-2D39-42A5-957E-E48ACC1079D6}" destId="{89CA95DF-491B-476A-9299-A0BF9F87483D}" srcOrd="0" destOrd="0" presId="urn:microsoft.com/office/officeart/2005/8/layout/vList2"/>
    <dgm:cxn modelId="{594F4420-DBDF-4EBC-9F28-088CE57C53CE}" type="presOf" srcId="{F3925E4A-31E5-4497-A1F6-E016504DFE71}" destId="{EB79F38C-F830-4F20-A22C-822C0FC33DB3}" srcOrd="0" destOrd="0" presId="urn:microsoft.com/office/officeart/2005/8/layout/vList2"/>
    <dgm:cxn modelId="{A06B1D28-6420-44E6-84BC-B629567BB3BF}" srcId="{26E02C6E-14E2-43E0-A01B-A92EE38D37AC}" destId="{93589E56-7F2C-4FF9-8E0A-123ED2419713}" srcOrd="1" destOrd="0" parTransId="{0B1144C2-D532-404A-832A-7A4169A52BF4}" sibTransId="{65A7B1D2-33CF-436D-BFF1-9EAE4FA281BA}"/>
    <dgm:cxn modelId="{58778BAA-1BE3-4214-BF5A-56DEAFF36CFE}" type="presParOf" srcId="{453152D5-196B-44C2-9698-79EEAA966916}" destId="{EB79F38C-F830-4F20-A22C-822C0FC33DB3}" srcOrd="0" destOrd="0" presId="urn:microsoft.com/office/officeart/2005/8/layout/vList2"/>
    <dgm:cxn modelId="{E9B79D2E-85C5-4509-87D1-0FD7A7799C6C}" type="presParOf" srcId="{453152D5-196B-44C2-9698-79EEAA966916}" destId="{581E62C4-E9E0-48E0-BF44-EBECC87B0E7F}" srcOrd="1" destOrd="0" presId="urn:microsoft.com/office/officeart/2005/8/layout/vList2"/>
    <dgm:cxn modelId="{CC6C8965-A080-449F-981F-81E5E3AFA133}" type="presParOf" srcId="{453152D5-196B-44C2-9698-79EEAA966916}" destId="{7322B0A8-A63F-477B-8918-7857E326055A}" srcOrd="2" destOrd="0" presId="urn:microsoft.com/office/officeart/2005/8/layout/vList2"/>
    <dgm:cxn modelId="{5F94E46D-B372-47E9-996B-EA5C00BFA74C}" type="presParOf" srcId="{453152D5-196B-44C2-9698-79EEAA966916}" destId="{34F21501-CEB5-422A-997B-F5C1FB19467C}" srcOrd="3" destOrd="0" presId="urn:microsoft.com/office/officeart/2005/8/layout/vList2"/>
    <dgm:cxn modelId="{39C6FFF3-5FB2-41FF-B7C5-DE24294E2E05}" type="presParOf" srcId="{453152D5-196B-44C2-9698-79EEAA966916}" destId="{89CA95DF-491B-476A-9299-A0BF9F87483D}" srcOrd="4" destOrd="0" presId="urn:microsoft.com/office/officeart/2005/8/layout/vList2"/>
    <dgm:cxn modelId="{C44E1CA6-4D4E-4915-BDB0-9F42C867A3B4}" type="presParOf" srcId="{453152D5-196B-44C2-9698-79EEAA966916}" destId="{CCEB24B3-0278-42D2-BDBC-0A73A32BD1F2}" srcOrd="5" destOrd="0" presId="urn:microsoft.com/office/officeart/2005/8/layout/vList2"/>
    <dgm:cxn modelId="{D8AA3B4C-7BE3-41DC-9731-117EA9BE46E8}" type="presParOf" srcId="{453152D5-196B-44C2-9698-79EEAA966916}" destId="{AD9A15DA-DA03-42C0-BD06-4EA18AF4F03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F911B31-55E6-442C-82D8-0351753E6FA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9284324-54E5-4CD7-ABBF-18EE15338A05}">
      <dgm:prSet/>
      <dgm:spPr/>
      <dgm:t>
        <a:bodyPr/>
        <a:lstStyle/>
        <a:p>
          <a:pPr>
            <a:lnSpc>
              <a:spcPct val="100000"/>
            </a:lnSpc>
          </a:pPr>
          <a:r>
            <a:rPr lang="de-DE" dirty="0"/>
            <a:t>Potential </a:t>
          </a:r>
          <a:r>
            <a:rPr lang="de-DE" dirty="0" err="1"/>
            <a:t>addictiveness</a:t>
          </a:r>
          <a:r>
            <a:rPr lang="de-DE" dirty="0"/>
            <a:t> </a:t>
          </a:r>
          <a:r>
            <a:rPr lang="de-DE" dirty="0" err="1"/>
            <a:t>of</a:t>
          </a:r>
          <a:r>
            <a:rPr lang="de-DE" dirty="0"/>
            <a:t> </a:t>
          </a:r>
          <a:r>
            <a:rPr lang="de-DE" dirty="0" err="1"/>
            <a:t>long</a:t>
          </a:r>
          <a:r>
            <a:rPr lang="de-DE" dirty="0"/>
            <a:t>-term VR </a:t>
          </a:r>
          <a:r>
            <a:rPr lang="de-DE" dirty="0" err="1"/>
            <a:t>immersion</a:t>
          </a:r>
          <a:endParaRPr lang="en-US" dirty="0"/>
        </a:p>
      </dgm:t>
    </dgm:pt>
    <dgm:pt modelId="{F272FB4D-2E68-49EA-A257-C5CD5B84AE25}" type="parTrans" cxnId="{C3DA2A76-6988-4CEE-AF9F-37F68A846896}">
      <dgm:prSet/>
      <dgm:spPr/>
      <dgm:t>
        <a:bodyPr/>
        <a:lstStyle/>
        <a:p>
          <a:endParaRPr lang="en-US"/>
        </a:p>
      </dgm:t>
    </dgm:pt>
    <dgm:pt modelId="{4EE2E8D2-C96A-4C98-B553-9DD99C086658}" type="sibTrans" cxnId="{C3DA2A76-6988-4CEE-AF9F-37F68A846896}">
      <dgm:prSet/>
      <dgm:spPr/>
      <dgm:t>
        <a:bodyPr/>
        <a:lstStyle/>
        <a:p>
          <a:endParaRPr lang="en-US"/>
        </a:p>
      </dgm:t>
    </dgm:pt>
    <dgm:pt modelId="{B82B1AFF-B84E-4A2A-9006-247814A5DCB6}">
      <dgm:prSet/>
      <dgm:spPr/>
      <dgm:t>
        <a:bodyPr/>
        <a:lstStyle/>
        <a:p>
          <a:pPr>
            <a:lnSpc>
              <a:spcPct val="100000"/>
            </a:lnSpc>
          </a:pPr>
          <a:r>
            <a:rPr lang="de-DE" dirty="0"/>
            <a:t>Difficulties of switching between virtual and real </a:t>
          </a:r>
          <a:r>
            <a:rPr lang="de-DE" dirty="0" smtClean="0"/>
            <a:t>bodies</a:t>
          </a:r>
          <a:endParaRPr lang="en-US" dirty="0"/>
        </a:p>
      </dgm:t>
    </dgm:pt>
    <dgm:pt modelId="{BA1ADB65-E471-47C5-89AB-FED48A7B101E}" type="parTrans" cxnId="{0B0AE63F-DBB6-4435-9A48-1C624543FE24}">
      <dgm:prSet/>
      <dgm:spPr/>
      <dgm:t>
        <a:bodyPr/>
        <a:lstStyle/>
        <a:p>
          <a:endParaRPr lang="en-US"/>
        </a:p>
      </dgm:t>
    </dgm:pt>
    <dgm:pt modelId="{9C674EE3-A5E1-4559-82A9-FBE7FA744C1B}" type="sibTrans" cxnId="{0B0AE63F-DBB6-4435-9A48-1C624543FE24}">
      <dgm:prSet/>
      <dgm:spPr/>
      <dgm:t>
        <a:bodyPr/>
        <a:lstStyle/>
        <a:p>
          <a:endParaRPr lang="en-US"/>
        </a:p>
      </dgm:t>
    </dgm:pt>
    <dgm:pt modelId="{A82958A5-3C52-4EB4-8819-3CE7E9E9B4A0}">
      <dgm:prSet/>
      <dgm:spPr/>
      <dgm:t>
        <a:bodyPr/>
        <a:lstStyle/>
        <a:p>
          <a:pPr>
            <a:lnSpc>
              <a:spcPct val="100000"/>
            </a:lnSpc>
          </a:pPr>
          <a:r>
            <a:rPr lang="de-DE"/>
            <a:t>Potential impact on experience of „realness“ of the world (derealisation, shifting realness to VR)</a:t>
          </a:r>
          <a:endParaRPr lang="en-US"/>
        </a:p>
      </dgm:t>
    </dgm:pt>
    <dgm:pt modelId="{3DC8E92A-2766-4FB5-A763-452D479AE951}" type="parTrans" cxnId="{2CD8659F-9C17-4E8A-A236-44CB82A38FB2}">
      <dgm:prSet/>
      <dgm:spPr/>
      <dgm:t>
        <a:bodyPr/>
        <a:lstStyle/>
        <a:p>
          <a:endParaRPr lang="en-US"/>
        </a:p>
      </dgm:t>
    </dgm:pt>
    <dgm:pt modelId="{70E05552-2AFD-4EB3-A221-6281019103E3}" type="sibTrans" cxnId="{2CD8659F-9C17-4E8A-A236-44CB82A38FB2}">
      <dgm:prSet/>
      <dgm:spPr/>
      <dgm:t>
        <a:bodyPr/>
        <a:lstStyle/>
        <a:p>
          <a:endParaRPr lang="en-US"/>
        </a:p>
      </dgm:t>
    </dgm:pt>
    <dgm:pt modelId="{5AADAC3D-1320-4F70-8057-9E058983FDBA}" type="pres">
      <dgm:prSet presAssocID="{6F911B31-55E6-442C-82D8-0351753E6FAD}" presName="root" presStyleCnt="0">
        <dgm:presLayoutVars>
          <dgm:dir/>
          <dgm:resizeHandles val="exact"/>
        </dgm:presLayoutVars>
      </dgm:prSet>
      <dgm:spPr/>
      <dgm:t>
        <a:bodyPr/>
        <a:lstStyle/>
        <a:p>
          <a:endParaRPr lang="en-US"/>
        </a:p>
      </dgm:t>
    </dgm:pt>
    <dgm:pt modelId="{BB61B626-4167-48C0-A40F-A2B9854BD614}" type="pres">
      <dgm:prSet presAssocID="{A9284324-54E5-4CD7-ABBF-18EE15338A05}" presName="compNode" presStyleCnt="0"/>
      <dgm:spPr/>
    </dgm:pt>
    <dgm:pt modelId="{49474774-B821-444D-959D-7CC5432724B7}" type="pres">
      <dgm:prSet presAssocID="{A9284324-54E5-4CD7-ABBF-18EE15338A05}" presName="bgRect" presStyleLbl="bgShp" presStyleIdx="0" presStyleCnt="3"/>
      <dgm:spPr/>
    </dgm:pt>
    <dgm:pt modelId="{3C809F05-0A55-48A7-8DDE-908FB9C4C1F1}" type="pres">
      <dgm:prSet presAssocID="{A9284324-54E5-4CD7-ABBF-18EE15338A0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Virtual RealityHeadset"/>
        </a:ext>
      </dgm:extLst>
    </dgm:pt>
    <dgm:pt modelId="{650D26FB-9B79-4EA3-8D3E-90998C4A5E45}" type="pres">
      <dgm:prSet presAssocID="{A9284324-54E5-4CD7-ABBF-18EE15338A05}" presName="spaceRect" presStyleCnt="0"/>
      <dgm:spPr/>
    </dgm:pt>
    <dgm:pt modelId="{3B47393C-4827-4990-B2FC-8F503E3A76AF}" type="pres">
      <dgm:prSet presAssocID="{A9284324-54E5-4CD7-ABBF-18EE15338A05}" presName="parTx" presStyleLbl="revTx" presStyleIdx="0" presStyleCnt="3">
        <dgm:presLayoutVars>
          <dgm:chMax val="0"/>
          <dgm:chPref val="0"/>
        </dgm:presLayoutVars>
      </dgm:prSet>
      <dgm:spPr/>
      <dgm:t>
        <a:bodyPr/>
        <a:lstStyle/>
        <a:p>
          <a:endParaRPr lang="en-US"/>
        </a:p>
      </dgm:t>
    </dgm:pt>
    <dgm:pt modelId="{52517481-F5B2-4A27-9A96-4628EB7ADA02}" type="pres">
      <dgm:prSet presAssocID="{4EE2E8D2-C96A-4C98-B553-9DD99C086658}" presName="sibTrans" presStyleCnt="0"/>
      <dgm:spPr/>
    </dgm:pt>
    <dgm:pt modelId="{09ACFB8B-5753-41F2-8E20-A70BF008EC3A}" type="pres">
      <dgm:prSet presAssocID="{B82B1AFF-B84E-4A2A-9006-247814A5DCB6}" presName="compNode" presStyleCnt="0"/>
      <dgm:spPr/>
    </dgm:pt>
    <dgm:pt modelId="{09E06EF1-51F4-4CBB-8EC0-81DB89952C1B}" type="pres">
      <dgm:prSet presAssocID="{B82B1AFF-B84E-4A2A-9006-247814A5DCB6}" presName="bgRect" presStyleLbl="bgShp" presStyleIdx="1" presStyleCnt="3"/>
      <dgm:spPr/>
    </dgm:pt>
    <dgm:pt modelId="{7A281E3A-7AA5-4415-A199-9A34D3A0DBB7}" type="pres">
      <dgm:prSet presAssocID="{B82B1AFF-B84E-4A2A-9006-247814A5DCB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Processor"/>
        </a:ext>
      </dgm:extLst>
    </dgm:pt>
    <dgm:pt modelId="{5CE70056-548A-42B9-8C42-F9003E3D9030}" type="pres">
      <dgm:prSet presAssocID="{B82B1AFF-B84E-4A2A-9006-247814A5DCB6}" presName="spaceRect" presStyleCnt="0"/>
      <dgm:spPr/>
    </dgm:pt>
    <dgm:pt modelId="{3B4C15B1-36A3-4564-B0B9-DF488F7D674A}" type="pres">
      <dgm:prSet presAssocID="{B82B1AFF-B84E-4A2A-9006-247814A5DCB6}" presName="parTx" presStyleLbl="revTx" presStyleIdx="1" presStyleCnt="3">
        <dgm:presLayoutVars>
          <dgm:chMax val="0"/>
          <dgm:chPref val="0"/>
        </dgm:presLayoutVars>
      </dgm:prSet>
      <dgm:spPr/>
      <dgm:t>
        <a:bodyPr/>
        <a:lstStyle/>
        <a:p>
          <a:endParaRPr lang="en-US"/>
        </a:p>
      </dgm:t>
    </dgm:pt>
    <dgm:pt modelId="{42A387B6-525A-4AFF-B1A1-5B1306B1FAEB}" type="pres">
      <dgm:prSet presAssocID="{9C674EE3-A5E1-4559-82A9-FBE7FA744C1B}" presName="sibTrans" presStyleCnt="0"/>
      <dgm:spPr/>
    </dgm:pt>
    <dgm:pt modelId="{ECBA79B2-3482-4947-BD1A-90714CDA9DD2}" type="pres">
      <dgm:prSet presAssocID="{A82958A5-3C52-4EB4-8819-3CE7E9E9B4A0}" presName="compNode" presStyleCnt="0"/>
      <dgm:spPr/>
    </dgm:pt>
    <dgm:pt modelId="{91DCBE8E-3DF2-41CD-A848-D68F853A7DF0}" type="pres">
      <dgm:prSet presAssocID="{A82958A5-3C52-4EB4-8819-3CE7E9E9B4A0}" presName="bgRect" presStyleLbl="bgShp" presStyleIdx="2" presStyleCnt="3"/>
      <dgm:spPr/>
    </dgm:pt>
    <dgm:pt modelId="{4882E0F3-4CD8-4194-8651-32E319EDAA0D}" type="pres">
      <dgm:prSet presAssocID="{A82958A5-3C52-4EB4-8819-3CE7E9E9B4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Skeleton"/>
        </a:ext>
      </dgm:extLst>
    </dgm:pt>
    <dgm:pt modelId="{C13501F0-4663-4C3F-AB9D-F55D79CCBFBD}" type="pres">
      <dgm:prSet presAssocID="{A82958A5-3C52-4EB4-8819-3CE7E9E9B4A0}" presName="spaceRect" presStyleCnt="0"/>
      <dgm:spPr/>
    </dgm:pt>
    <dgm:pt modelId="{0DC163E7-A2A8-4689-8397-ED6E9EBE560C}" type="pres">
      <dgm:prSet presAssocID="{A82958A5-3C52-4EB4-8819-3CE7E9E9B4A0}" presName="parTx" presStyleLbl="revTx" presStyleIdx="2" presStyleCnt="3">
        <dgm:presLayoutVars>
          <dgm:chMax val="0"/>
          <dgm:chPref val="0"/>
        </dgm:presLayoutVars>
      </dgm:prSet>
      <dgm:spPr/>
      <dgm:t>
        <a:bodyPr/>
        <a:lstStyle/>
        <a:p>
          <a:endParaRPr lang="en-US"/>
        </a:p>
      </dgm:t>
    </dgm:pt>
  </dgm:ptLst>
  <dgm:cxnLst>
    <dgm:cxn modelId="{764D3E32-89A1-49A6-ACC1-A8FBCCCD4EE7}" type="presOf" srcId="{A82958A5-3C52-4EB4-8819-3CE7E9E9B4A0}" destId="{0DC163E7-A2A8-4689-8397-ED6E9EBE560C}" srcOrd="0" destOrd="0" presId="urn:microsoft.com/office/officeart/2018/2/layout/IconVerticalSolidList"/>
    <dgm:cxn modelId="{A8CA3798-B1D8-4DDC-9591-A6BB928D0695}" type="presOf" srcId="{A9284324-54E5-4CD7-ABBF-18EE15338A05}" destId="{3B47393C-4827-4990-B2FC-8F503E3A76AF}" srcOrd="0" destOrd="0" presId="urn:microsoft.com/office/officeart/2018/2/layout/IconVerticalSolidList"/>
    <dgm:cxn modelId="{AE6C261B-28F3-4AF4-887A-15D208F2A1FF}" type="presOf" srcId="{B82B1AFF-B84E-4A2A-9006-247814A5DCB6}" destId="{3B4C15B1-36A3-4564-B0B9-DF488F7D674A}" srcOrd="0" destOrd="0" presId="urn:microsoft.com/office/officeart/2018/2/layout/IconVerticalSolidList"/>
    <dgm:cxn modelId="{E69C4BE8-7F12-4FA8-905E-ED28401206F0}" type="presOf" srcId="{6F911B31-55E6-442C-82D8-0351753E6FAD}" destId="{5AADAC3D-1320-4F70-8057-9E058983FDBA}" srcOrd="0" destOrd="0" presId="urn:microsoft.com/office/officeart/2018/2/layout/IconVerticalSolidList"/>
    <dgm:cxn modelId="{0B0AE63F-DBB6-4435-9A48-1C624543FE24}" srcId="{6F911B31-55E6-442C-82D8-0351753E6FAD}" destId="{B82B1AFF-B84E-4A2A-9006-247814A5DCB6}" srcOrd="1" destOrd="0" parTransId="{BA1ADB65-E471-47C5-89AB-FED48A7B101E}" sibTransId="{9C674EE3-A5E1-4559-82A9-FBE7FA744C1B}"/>
    <dgm:cxn modelId="{C3DA2A76-6988-4CEE-AF9F-37F68A846896}" srcId="{6F911B31-55E6-442C-82D8-0351753E6FAD}" destId="{A9284324-54E5-4CD7-ABBF-18EE15338A05}" srcOrd="0" destOrd="0" parTransId="{F272FB4D-2E68-49EA-A257-C5CD5B84AE25}" sibTransId="{4EE2E8D2-C96A-4C98-B553-9DD99C086658}"/>
    <dgm:cxn modelId="{2CD8659F-9C17-4E8A-A236-44CB82A38FB2}" srcId="{6F911B31-55E6-442C-82D8-0351753E6FAD}" destId="{A82958A5-3C52-4EB4-8819-3CE7E9E9B4A0}" srcOrd="2" destOrd="0" parTransId="{3DC8E92A-2766-4FB5-A763-452D479AE951}" sibTransId="{70E05552-2AFD-4EB3-A221-6281019103E3}"/>
    <dgm:cxn modelId="{E71ED5B1-EFEC-492A-BE61-D8981A33E396}" type="presParOf" srcId="{5AADAC3D-1320-4F70-8057-9E058983FDBA}" destId="{BB61B626-4167-48C0-A40F-A2B9854BD614}" srcOrd="0" destOrd="0" presId="urn:microsoft.com/office/officeart/2018/2/layout/IconVerticalSolidList"/>
    <dgm:cxn modelId="{74EB62EF-B27C-4F0B-8C43-3E0E98BADF3C}" type="presParOf" srcId="{BB61B626-4167-48C0-A40F-A2B9854BD614}" destId="{49474774-B821-444D-959D-7CC5432724B7}" srcOrd="0" destOrd="0" presId="urn:microsoft.com/office/officeart/2018/2/layout/IconVerticalSolidList"/>
    <dgm:cxn modelId="{D0D57026-A83C-4612-898A-24A0F6FF5DF0}" type="presParOf" srcId="{BB61B626-4167-48C0-A40F-A2B9854BD614}" destId="{3C809F05-0A55-48A7-8DDE-908FB9C4C1F1}" srcOrd="1" destOrd="0" presId="urn:microsoft.com/office/officeart/2018/2/layout/IconVerticalSolidList"/>
    <dgm:cxn modelId="{C12EE906-9069-49CB-A3A9-3276D73480B4}" type="presParOf" srcId="{BB61B626-4167-48C0-A40F-A2B9854BD614}" destId="{650D26FB-9B79-4EA3-8D3E-90998C4A5E45}" srcOrd="2" destOrd="0" presId="urn:microsoft.com/office/officeart/2018/2/layout/IconVerticalSolidList"/>
    <dgm:cxn modelId="{4693D428-DD5A-4478-88CF-299A097128D7}" type="presParOf" srcId="{BB61B626-4167-48C0-A40F-A2B9854BD614}" destId="{3B47393C-4827-4990-B2FC-8F503E3A76AF}" srcOrd="3" destOrd="0" presId="urn:microsoft.com/office/officeart/2018/2/layout/IconVerticalSolidList"/>
    <dgm:cxn modelId="{4FD689FD-8351-466A-8042-D7D313A97647}" type="presParOf" srcId="{5AADAC3D-1320-4F70-8057-9E058983FDBA}" destId="{52517481-F5B2-4A27-9A96-4628EB7ADA02}" srcOrd="1" destOrd="0" presId="urn:microsoft.com/office/officeart/2018/2/layout/IconVerticalSolidList"/>
    <dgm:cxn modelId="{3716CC28-DAF1-4F86-A438-1C2554D49C8C}" type="presParOf" srcId="{5AADAC3D-1320-4F70-8057-9E058983FDBA}" destId="{09ACFB8B-5753-41F2-8E20-A70BF008EC3A}" srcOrd="2" destOrd="0" presId="urn:microsoft.com/office/officeart/2018/2/layout/IconVerticalSolidList"/>
    <dgm:cxn modelId="{468FA760-798B-449D-B020-D876D96E7E43}" type="presParOf" srcId="{09ACFB8B-5753-41F2-8E20-A70BF008EC3A}" destId="{09E06EF1-51F4-4CBB-8EC0-81DB89952C1B}" srcOrd="0" destOrd="0" presId="urn:microsoft.com/office/officeart/2018/2/layout/IconVerticalSolidList"/>
    <dgm:cxn modelId="{FFBA7932-419B-447B-B39B-4D4BB0784413}" type="presParOf" srcId="{09ACFB8B-5753-41F2-8E20-A70BF008EC3A}" destId="{7A281E3A-7AA5-4415-A199-9A34D3A0DBB7}" srcOrd="1" destOrd="0" presId="urn:microsoft.com/office/officeart/2018/2/layout/IconVerticalSolidList"/>
    <dgm:cxn modelId="{23080D44-F61F-4B86-8533-AB71D239A5BA}" type="presParOf" srcId="{09ACFB8B-5753-41F2-8E20-A70BF008EC3A}" destId="{5CE70056-548A-42B9-8C42-F9003E3D9030}" srcOrd="2" destOrd="0" presId="urn:microsoft.com/office/officeart/2018/2/layout/IconVerticalSolidList"/>
    <dgm:cxn modelId="{66C73380-39D3-4CB3-A119-4CF51FB0E526}" type="presParOf" srcId="{09ACFB8B-5753-41F2-8E20-A70BF008EC3A}" destId="{3B4C15B1-36A3-4564-B0B9-DF488F7D674A}" srcOrd="3" destOrd="0" presId="urn:microsoft.com/office/officeart/2018/2/layout/IconVerticalSolidList"/>
    <dgm:cxn modelId="{03C83FF7-004F-41D0-9F28-35FA940D23B8}" type="presParOf" srcId="{5AADAC3D-1320-4F70-8057-9E058983FDBA}" destId="{42A387B6-525A-4AFF-B1A1-5B1306B1FAEB}" srcOrd="3" destOrd="0" presId="urn:microsoft.com/office/officeart/2018/2/layout/IconVerticalSolidList"/>
    <dgm:cxn modelId="{74344818-3AE3-4B14-8537-83AC1BA8B1C6}" type="presParOf" srcId="{5AADAC3D-1320-4F70-8057-9E058983FDBA}" destId="{ECBA79B2-3482-4947-BD1A-90714CDA9DD2}" srcOrd="4" destOrd="0" presId="urn:microsoft.com/office/officeart/2018/2/layout/IconVerticalSolidList"/>
    <dgm:cxn modelId="{AF698EB0-B241-4B06-94BE-72AA82A3DCF4}" type="presParOf" srcId="{ECBA79B2-3482-4947-BD1A-90714CDA9DD2}" destId="{91DCBE8E-3DF2-41CD-A848-D68F853A7DF0}" srcOrd="0" destOrd="0" presId="urn:microsoft.com/office/officeart/2018/2/layout/IconVerticalSolidList"/>
    <dgm:cxn modelId="{C7307930-18F6-4C96-BDA4-ED23A5FF74FE}" type="presParOf" srcId="{ECBA79B2-3482-4947-BD1A-90714CDA9DD2}" destId="{4882E0F3-4CD8-4194-8651-32E319EDAA0D}" srcOrd="1" destOrd="0" presId="urn:microsoft.com/office/officeart/2018/2/layout/IconVerticalSolidList"/>
    <dgm:cxn modelId="{4B31EEEB-9583-423A-B126-A81219052ACF}" type="presParOf" srcId="{ECBA79B2-3482-4947-BD1A-90714CDA9DD2}" destId="{C13501F0-4663-4C3F-AB9D-F55D79CCBFBD}" srcOrd="2" destOrd="0" presId="urn:microsoft.com/office/officeart/2018/2/layout/IconVerticalSolidList"/>
    <dgm:cxn modelId="{89D09DE0-1703-432F-B250-265505A10E08}" type="presParOf" srcId="{ECBA79B2-3482-4947-BD1A-90714CDA9DD2}" destId="{0DC163E7-A2A8-4689-8397-ED6E9EBE560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D0AD61-F234-4F84-9BDA-167F35062331}"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110FB0E8-0F1F-4684-B0B8-2822F849696E}">
      <dgm:prSet/>
      <dgm:spPr/>
      <dgm:t>
        <a:bodyPr/>
        <a:lstStyle/>
        <a:p>
          <a:pPr>
            <a:lnSpc>
              <a:spcPct val="100000"/>
            </a:lnSpc>
          </a:pPr>
          <a:r>
            <a:rPr lang="de-DE" dirty="0"/>
            <a:t>Physiological and </a:t>
          </a:r>
          <a:r>
            <a:rPr lang="de-DE" dirty="0" err="1"/>
            <a:t>behavioural</a:t>
          </a:r>
          <a:r>
            <a:rPr lang="de-DE" dirty="0"/>
            <a:t> </a:t>
          </a:r>
          <a:r>
            <a:rPr lang="de-DE" dirty="0" err="1"/>
            <a:t>parameters</a:t>
          </a:r>
          <a:r>
            <a:rPr lang="de-DE" dirty="0"/>
            <a:t> in </a:t>
          </a:r>
          <a:r>
            <a:rPr lang="de-DE" dirty="0" err="1"/>
            <a:t>relationship</a:t>
          </a:r>
          <a:r>
            <a:rPr lang="de-DE" dirty="0"/>
            <a:t> </a:t>
          </a:r>
          <a:r>
            <a:rPr lang="de-DE" dirty="0" err="1"/>
            <a:t>to</a:t>
          </a:r>
          <a:r>
            <a:rPr lang="de-DE" dirty="0"/>
            <a:t> </a:t>
          </a:r>
          <a:r>
            <a:rPr lang="de-DE" dirty="0" err="1"/>
            <a:t>engagement</a:t>
          </a:r>
          <a:r>
            <a:rPr lang="de-DE" dirty="0"/>
            <a:t> </a:t>
          </a:r>
          <a:r>
            <a:rPr lang="de-DE" dirty="0" err="1"/>
            <a:t>with</a:t>
          </a:r>
          <a:r>
            <a:rPr lang="de-DE" dirty="0"/>
            <a:t> VR </a:t>
          </a:r>
          <a:r>
            <a:rPr lang="de-DE" dirty="0" err="1"/>
            <a:t>world</a:t>
          </a:r>
          <a:endParaRPr lang="en-US" dirty="0"/>
        </a:p>
      </dgm:t>
    </dgm:pt>
    <dgm:pt modelId="{7F1008AD-8D92-4CBA-969B-3D2F3EDC121A}" type="parTrans" cxnId="{79684612-7F5C-46C1-84DE-897BB14BADC6}">
      <dgm:prSet/>
      <dgm:spPr/>
      <dgm:t>
        <a:bodyPr/>
        <a:lstStyle/>
        <a:p>
          <a:endParaRPr lang="en-US"/>
        </a:p>
      </dgm:t>
    </dgm:pt>
    <dgm:pt modelId="{024BB18B-10C1-4C9C-A780-C1A5D6927B75}" type="sibTrans" cxnId="{79684612-7F5C-46C1-84DE-897BB14BADC6}">
      <dgm:prSet/>
      <dgm:spPr/>
      <dgm:t>
        <a:bodyPr/>
        <a:lstStyle/>
        <a:p>
          <a:endParaRPr lang="en-US"/>
        </a:p>
      </dgm:t>
    </dgm:pt>
    <dgm:pt modelId="{077D2579-79ED-4F53-A52F-7C3D4C0628AA}">
      <dgm:prSet/>
      <dgm:spPr/>
      <dgm:t>
        <a:bodyPr/>
        <a:lstStyle/>
        <a:p>
          <a:pPr>
            <a:lnSpc>
              <a:spcPct val="100000"/>
            </a:lnSpc>
          </a:pPr>
          <a:r>
            <a:rPr lang="de-DE" dirty="0"/>
            <a:t>„</a:t>
          </a:r>
          <a:r>
            <a:rPr lang="de-DE" dirty="0" err="1"/>
            <a:t>kinematic</a:t>
          </a:r>
          <a:r>
            <a:rPr lang="de-DE" dirty="0"/>
            <a:t> </a:t>
          </a:r>
          <a:r>
            <a:rPr lang="de-DE" dirty="0" err="1"/>
            <a:t>fingerprint</a:t>
          </a:r>
          <a:r>
            <a:rPr lang="de-DE" dirty="0"/>
            <a:t>“: </a:t>
          </a:r>
          <a:r>
            <a:rPr lang="de-DE" dirty="0" err="1"/>
            <a:t>potentially</a:t>
          </a:r>
          <a:r>
            <a:rPr lang="de-DE" dirty="0"/>
            <a:t> </a:t>
          </a:r>
          <a:r>
            <a:rPr lang="de-DE" dirty="0" err="1"/>
            <a:t>unique</a:t>
          </a:r>
          <a:r>
            <a:rPr lang="de-DE" dirty="0"/>
            <a:t> </a:t>
          </a:r>
          <a:r>
            <a:rPr lang="de-DE" dirty="0" err="1"/>
            <a:t>identifiable</a:t>
          </a:r>
          <a:r>
            <a:rPr lang="de-DE" dirty="0"/>
            <a:t> </a:t>
          </a:r>
          <a:r>
            <a:rPr lang="de-DE" dirty="0" err="1"/>
            <a:t>movement</a:t>
          </a:r>
          <a:r>
            <a:rPr lang="de-DE" dirty="0"/>
            <a:t> </a:t>
          </a:r>
          <a:r>
            <a:rPr lang="de-DE" dirty="0" err="1"/>
            <a:t>patterns</a:t>
          </a:r>
          <a:r>
            <a:rPr lang="de-DE" dirty="0"/>
            <a:t>, e.g. </a:t>
          </a:r>
          <a:r>
            <a:rPr lang="de-DE" dirty="0" err="1"/>
            <a:t>usable</a:t>
          </a:r>
          <a:r>
            <a:rPr lang="de-DE" dirty="0"/>
            <a:t> </a:t>
          </a:r>
          <a:r>
            <a:rPr lang="de-DE" dirty="0" err="1"/>
            <a:t>for</a:t>
          </a:r>
          <a:r>
            <a:rPr lang="de-DE" dirty="0"/>
            <a:t> </a:t>
          </a:r>
          <a:r>
            <a:rPr lang="de-DE" dirty="0" err="1"/>
            <a:t>authentication</a:t>
          </a:r>
          <a:endParaRPr lang="en-US" dirty="0"/>
        </a:p>
      </dgm:t>
    </dgm:pt>
    <dgm:pt modelId="{471EE9AE-644E-4545-843B-B950F48D4E48}" type="parTrans" cxnId="{4C25090C-9F0E-4954-96DA-70D9A1A989A6}">
      <dgm:prSet/>
      <dgm:spPr/>
      <dgm:t>
        <a:bodyPr/>
        <a:lstStyle/>
        <a:p>
          <a:endParaRPr lang="en-US"/>
        </a:p>
      </dgm:t>
    </dgm:pt>
    <dgm:pt modelId="{61277590-AF52-485C-804B-AC2FD9906AEC}" type="sibTrans" cxnId="{4C25090C-9F0E-4954-96DA-70D9A1A989A6}">
      <dgm:prSet/>
      <dgm:spPr/>
      <dgm:t>
        <a:bodyPr/>
        <a:lstStyle/>
        <a:p>
          <a:endParaRPr lang="en-US"/>
        </a:p>
      </dgm:t>
    </dgm:pt>
    <dgm:pt modelId="{6B0C619E-6DAC-4DD9-BCF7-E0E9BD910EA1}">
      <dgm:prSet/>
      <dgm:spPr/>
      <dgm:t>
        <a:bodyPr/>
        <a:lstStyle/>
        <a:p>
          <a:pPr>
            <a:lnSpc>
              <a:spcPct val="100000"/>
            </a:lnSpc>
          </a:pPr>
          <a:r>
            <a:rPr lang="de-DE" dirty="0"/>
            <a:t>Privacy </a:t>
          </a:r>
          <a:r>
            <a:rPr lang="de-DE" dirty="0" err="1"/>
            <a:t>implications</a:t>
          </a:r>
          <a:r>
            <a:rPr lang="de-DE" dirty="0"/>
            <a:t> </a:t>
          </a:r>
          <a:r>
            <a:rPr lang="de-DE" dirty="0" err="1"/>
            <a:t>of</a:t>
          </a:r>
          <a:r>
            <a:rPr lang="de-DE" dirty="0"/>
            <a:t> </a:t>
          </a:r>
          <a:r>
            <a:rPr lang="de-DE" dirty="0" err="1"/>
            <a:t>integration</a:t>
          </a:r>
          <a:r>
            <a:rPr lang="de-DE" dirty="0"/>
            <a:t> </a:t>
          </a:r>
          <a:r>
            <a:rPr lang="de-DE" dirty="0" err="1"/>
            <a:t>of</a:t>
          </a:r>
          <a:r>
            <a:rPr lang="de-DE" dirty="0"/>
            <a:t> social </a:t>
          </a:r>
          <a:r>
            <a:rPr lang="de-DE" dirty="0" err="1"/>
            <a:t>media</a:t>
          </a:r>
          <a:r>
            <a:rPr lang="de-DE" dirty="0"/>
            <a:t> and VR (</a:t>
          </a:r>
          <a:r>
            <a:rPr lang="de-DE" dirty="0" err="1"/>
            <a:t>O‘Brolchain</a:t>
          </a:r>
          <a:r>
            <a:rPr lang="de-DE" dirty="0"/>
            <a:t> 2016, FB </a:t>
          </a:r>
          <a:r>
            <a:rPr lang="de-DE" dirty="0" err="1"/>
            <a:t>login</a:t>
          </a:r>
          <a:r>
            <a:rPr lang="de-DE" dirty="0"/>
            <a:t> </a:t>
          </a:r>
          <a:r>
            <a:rPr lang="de-DE" dirty="0" err="1"/>
            <a:t>for</a:t>
          </a:r>
          <a:r>
            <a:rPr lang="de-DE" dirty="0"/>
            <a:t> Oculus 2020)</a:t>
          </a:r>
          <a:endParaRPr lang="en-US" dirty="0"/>
        </a:p>
      </dgm:t>
    </dgm:pt>
    <dgm:pt modelId="{A0ED9914-6918-4328-BED3-53E6B48BD79B}" type="parTrans" cxnId="{A02E9686-CD16-419D-92B9-E9011DB5128B}">
      <dgm:prSet/>
      <dgm:spPr/>
      <dgm:t>
        <a:bodyPr/>
        <a:lstStyle/>
        <a:p>
          <a:endParaRPr lang="en-US"/>
        </a:p>
      </dgm:t>
    </dgm:pt>
    <dgm:pt modelId="{9B4F1E5B-D150-4C5E-A39C-B952CB4AAF79}" type="sibTrans" cxnId="{A02E9686-CD16-419D-92B9-E9011DB5128B}">
      <dgm:prSet/>
      <dgm:spPr/>
      <dgm:t>
        <a:bodyPr/>
        <a:lstStyle/>
        <a:p>
          <a:endParaRPr lang="en-US"/>
        </a:p>
      </dgm:t>
    </dgm:pt>
    <dgm:pt modelId="{D7C563E9-9059-4CE1-8788-4BD4A9983C29}">
      <dgm:prSet/>
      <dgm:spPr/>
      <dgm:t>
        <a:bodyPr/>
        <a:lstStyle/>
        <a:p>
          <a:pPr>
            <a:lnSpc>
              <a:spcPct val="100000"/>
            </a:lnSpc>
          </a:pPr>
          <a:r>
            <a:rPr lang="de-DE"/>
            <a:t>VR based behavioural manipulation through hidden data integration from multiple sources</a:t>
          </a:r>
          <a:endParaRPr lang="en-US"/>
        </a:p>
      </dgm:t>
    </dgm:pt>
    <dgm:pt modelId="{ABAB2CB0-FEC8-4928-9593-999E47E645C7}" type="parTrans" cxnId="{B9E3D197-8A09-4A34-9BDF-8B95F62B40A9}">
      <dgm:prSet/>
      <dgm:spPr/>
      <dgm:t>
        <a:bodyPr/>
        <a:lstStyle/>
        <a:p>
          <a:endParaRPr lang="en-US"/>
        </a:p>
      </dgm:t>
    </dgm:pt>
    <dgm:pt modelId="{FF397FC9-BD46-45D4-96EF-E1DD98ECC729}" type="sibTrans" cxnId="{B9E3D197-8A09-4A34-9BDF-8B95F62B40A9}">
      <dgm:prSet/>
      <dgm:spPr/>
      <dgm:t>
        <a:bodyPr/>
        <a:lstStyle/>
        <a:p>
          <a:endParaRPr lang="en-US"/>
        </a:p>
      </dgm:t>
    </dgm:pt>
    <dgm:pt modelId="{A8A19B6F-5EC4-4AAD-848B-680C889FEBAF}" type="pres">
      <dgm:prSet presAssocID="{51D0AD61-F234-4F84-9BDA-167F35062331}" presName="linear" presStyleCnt="0">
        <dgm:presLayoutVars>
          <dgm:animLvl val="lvl"/>
          <dgm:resizeHandles val="exact"/>
        </dgm:presLayoutVars>
      </dgm:prSet>
      <dgm:spPr/>
      <dgm:t>
        <a:bodyPr/>
        <a:lstStyle/>
        <a:p>
          <a:endParaRPr lang="en-US"/>
        </a:p>
      </dgm:t>
    </dgm:pt>
    <dgm:pt modelId="{91A6102D-2E07-41DC-9CFB-5CA7F2A96E77}" type="pres">
      <dgm:prSet presAssocID="{110FB0E8-0F1F-4684-B0B8-2822F849696E}" presName="parentText" presStyleLbl="node1" presStyleIdx="0" presStyleCnt="4">
        <dgm:presLayoutVars>
          <dgm:chMax val="0"/>
          <dgm:bulletEnabled val="1"/>
        </dgm:presLayoutVars>
      </dgm:prSet>
      <dgm:spPr/>
      <dgm:t>
        <a:bodyPr/>
        <a:lstStyle/>
        <a:p>
          <a:endParaRPr lang="en-US"/>
        </a:p>
      </dgm:t>
    </dgm:pt>
    <dgm:pt modelId="{56FE3127-00A9-4A57-B9A3-68DC68B947F5}" type="pres">
      <dgm:prSet presAssocID="{024BB18B-10C1-4C9C-A780-C1A5D6927B75}" presName="spacer" presStyleCnt="0"/>
      <dgm:spPr/>
    </dgm:pt>
    <dgm:pt modelId="{76EAFDE7-1BFC-412B-AD8A-D65F4BB585A1}" type="pres">
      <dgm:prSet presAssocID="{077D2579-79ED-4F53-A52F-7C3D4C0628AA}" presName="parentText" presStyleLbl="node1" presStyleIdx="1" presStyleCnt="4">
        <dgm:presLayoutVars>
          <dgm:chMax val="0"/>
          <dgm:bulletEnabled val="1"/>
        </dgm:presLayoutVars>
      </dgm:prSet>
      <dgm:spPr/>
      <dgm:t>
        <a:bodyPr/>
        <a:lstStyle/>
        <a:p>
          <a:endParaRPr lang="en-US"/>
        </a:p>
      </dgm:t>
    </dgm:pt>
    <dgm:pt modelId="{ECEF7BC6-6DC6-41C1-8573-47D28CD733A4}" type="pres">
      <dgm:prSet presAssocID="{61277590-AF52-485C-804B-AC2FD9906AEC}" presName="spacer" presStyleCnt="0"/>
      <dgm:spPr/>
    </dgm:pt>
    <dgm:pt modelId="{788B325E-7066-446F-896E-23844513DE35}" type="pres">
      <dgm:prSet presAssocID="{6B0C619E-6DAC-4DD9-BCF7-E0E9BD910EA1}" presName="parentText" presStyleLbl="node1" presStyleIdx="2" presStyleCnt="4">
        <dgm:presLayoutVars>
          <dgm:chMax val="0"/>
          <dgm:bulletEnabled val="1"/>
        </dgm:presLayoutVars>
      </dgm:prSet>
      <dgm:spPr/>
      <dgm:t>
        <a:bodyPr/>
        <a:lstStyle/>
        <a:p>
          <a:endParaRPr lang="en-US"/>
        </a:p>
      </dgm:t>
    </dgm:pt>
    <dgm:pt modelId="{D2786BFF-6F81-497C-802E-CC217A68FD04}" type="pres">
      <dgm:prSet presAssocID="{9B4F1E5B-D150-4C5E-A39C-B952CB4AAF79}" presName="spacer" presStyleCnt="0"/>
      <dgm:spPr/>
    </dgm:pt>
    <dgm:pt modelId="{5CC2D016-4869-4B81-A947-61204EACFE3D}" type="pres">
      <dgm:prSet presAssocID="{D7C563E9-9059-4CE1-8788-4BD4A9983C29}" presName="parentText" presStyleLbl="node1" presStyleIdx="3" presStyleCnt="4">
        <dgm:presLayoutVars>
          <dgm:chMax val="0"/>
          <dgm:bulletEnabled val="1"/>
        </dgm:presLayoutVars>
      </dgm:prSet>
      <dgm:spPr/>
      <dgm:t>
        <a:bodyPr/>
        <a:lstStyle/>
        <a:p>
          <a:endParaRPr lang="en-US"/>
        </a:p>
      </dgm:t>
    </dgm:pt>
  </dgm:ptLst>
  <dgm:cxnLst>
    <dgm:cxn modelId="{4C25090C-9F0E-4954-96DA-70D9A1A989A6}" srcId="{51D0AD61-F234-4F84-9BDA-167F35062331}" destId="{077D2579-79ED-4F53-A52F-7C3D4C0628AA}" srcOrd="1" destOrd="0" parTransId="{471EE9AE-644E-4545-843B-B950F48D4E48}" sibTransId="{61277590-AF52-485C-804B-AC2FD9906AEC}"/>
    <dgm:cxn modelId="{023662DA-CE76-4391-990A-4A03E9F49DB7}" type="presOf" srcId="{51D0AD61-F234-4F84-9BDA-167F35062331}" destId="{A8A19B6F-5EC4-4AAD-848B-680C889FEBAF}" srcOrd="0" destOrd="0" presId="urn:microsoft.com/office/officeart/2005/8/layout/vList2"/>
    <dgm:cxn modelId="{69F2DF1A-1440-4C15-A2F1-113FD31EFE24}" type="presOf" srcId="{6B0C619E-6DAC-4DD9-BCF7-E0E9BD910EA1}" destId="{788B325E-7066-446F-896E-23844513DE35}" srcOrd="0" destOrd="0" presId="urn:microsoft.com/office/officeart/2005/8/layout/vList2"/>
    <dgm:cxn modelId="{79684612-7F5C-46C1-84DE-897BB14BADC6}" srcId="{51D0AD61-F234-4F84-9BDA-167F35062331}" destId="{110FB0E8-0F1F-4684-B0B8-2822F849696E}" srcOrd="0" destOrd="0" parTransId="{7F1008AD-8D92-4CBA-969B-3D2F3EDC121A}" sibTransId="{024BB18B-10C1-4C9C-A780-C1A5D6927B75}"/>
    <dgm:cxn modelId="{B9E3D197-8A09-4A34-9BDF-8B95F62B40A9}" srcId="{51D0AD61-F234-4F84-9BDA-167F35062331}" destId="{D7C563E9-9059-4CE1-8788-4BD4A9983C29}" srcOrd="3" destOrd="0" parTransId="{ABAB2CB0-FEC8-4928-9593-999E47E645C7}" sibTransId="{FF397FC9-BD46-45D4-96EF-E1DD98ECC729}"/>
    <dgm:cxn modelId="{A02E9686-CD16-419D-92B9-E9011DB5128B}" srcId="{51D0AD61-F234-4F84-9BDA-167F35062331}" destId="{6B0C619E-6DAC-4DD9-BCF7-E0E9BD910EA1}" srcOrd="2" destOrd="0" parTransId="{A0ED9914-6918-4328-BED3-53E6B48BD79B}" sibTransId="{9B4F1E5B-D150-4C5E-A39C-B952CB4AAF79}"/>
    <dgm:cxn modelId="{FFFFE660-0AD4-4D4F-A873-2F3E402B6B45}" type="presOf" srcId="{D7C563E9-9059-4CE1-8788-4BD4A9983C29}" destId="{5CC2D016-4869-4B81-A947-61204EACFE3D}" srcOrd="0" destOrd="0" presId="urn:microsoft.com/office/officeart/2005/8/layout/vList2"/>
    <dgm:cxn modelId="{92D3A0D1-FC56-44C5-956F-CE4AA5B13F6E}" type="presOf" srcId="{077D2579-79ED-4F53-A52F-7C3D4C0628AA}" destId="{76EAFDE7-1BFC-412B-AD8A-D65F4BB585A1}" srcOrd="0" destOrd="0" presId="urn:microsoft.com/office/officeart/2005/8/layout/vList2"/>
    <dgm:cxn modelId="{A44CF827-FC10-4511-80FC-5D5502E88475}" type="presOf" srcId="{110FB0E8-0F1F-4684-B0B8-2822F849696E}" destId="{91A6102D-2E07-41DC-9CFB-5CA7F2A96E77}" srcOrd="0" destOrd="0" presId="urn:microsoft.com/office/officeart/2005/8/layout/vList2"/>
    <dgm:cxn modelId="{C05CE368-3A59-4247-8EA9-767F6260BBBF}" type="presParOf" srcId="{A8A19B6F-5EC4-4AAD-848B-680C889FEBAF}" destId="{91A6102D-2E07-41DC-9CFB-5CA7F2A96E77}" srcOrd="0" destOrd="0" presId="urn:microsoft.com/office/officeart/2005/8/layout/vList2"/>
    <dgm:cxn modelId="{AAB7D70D-12FC-46A3-B4B4-FBBC900305E2}" type="presParOf" srcId="{A8A19B6F-5EC4-4AAD-848B-680C889FEBAF}" destId="{56FE3127-00A9-4A57-B9A3-68DC68B947F5}" srcOrd="1" destOrd="0" presId="urn:microsoft.com/office/officeart/2005/8/layout/vList2"/>
    <dgm:cxn modelId="{4F20CA80-D5F5-4729-BE96-F5450B30B82F}" type="presParOf" srcId="{A8A19B6F-5EC4-4AAD-848B-680C889FEBAF}" destId="{76EAFDE7-1BFC-412B-AD8A-D65F4BB585A1}" srcOrd="2" destOrd="0" presId="urn:microsoft.com/office/officeart/2005/8/layout/vList2"/>
    <dgm:cxn modelId="{245DCC20-78BC-472A-AED1-0B7E9833FAA4}" type="presParOf" srcId="{A8A19B6F-5EC4-4AAD-848B-680C889FEBAF}" destId="{ECEF7BC6-6DC6-41C1-8573-47D28CD733A4}" srcOrd="3" destOrd="0" presId="urn:microsoft.com/office/officeart/2005/8/layout/vList2"/>
    <dgm:cxn modelId="{2536323B-1600-42C6-817B-3060B2DF1EAC}" type="presParOf" srcId="{A8A19B6F-5EC4-4AAD-848B-680C889FEBAF}" destId="{788B325E-7066-446F-896E-23844513DE35}" srcOrd="4" destOrd="0" presId="urn:microsoft.com/office/officeart/2005/8/layout/vList2"/>
    <dgm:cxn modelId="{3661306B-1B0A-49A1-B58D-7F96DBBB09CE}" type="presParOf" srcId="{A8A19B6F-5EC4-4AAD-848B-680C889FEBAF}" destId="{D2786BFF-6F81-497C-802E-CC217A68FD04}" srcOrd="5" destOrd="0" presId="urn:microsoft.com/office/officeart/2005/8/layout/vList2"/>
    <dgm:cxn modelId="{EC4042FC-0752-4CBE-84DF-C1CA30584AB9}" type="presParOf" srcId="{A8A19B6F-5EC4-4AAD-848B-680C889FEBAF}" destId="{5CC2D016-4869-4B81-A947-61204EACFE3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DA5845-1B2E-4F69-8A16-044F9CFE07A8}"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BED30FF-9592-4692-89D9-01800CA377C4}">
      <dgm:prSet/>
      <dgm:spPr/>
      <dgm:t>
        <a:bodyPr/>
        <a:lstStyle/>
        <a:p>
          <a:r>
            <a:rPr lang="de-DE"/>
            <a:t>real world validity of practiced skills</a:t>
          </a:r>
          <a:endParaRPr lang="en-US"/>
        </a:p>
      </dgm:t>
    </dgm:pt>
    <dgm:pt modelId="{1061D516-9920-4679-94DA-C11BAFC5480B}" type="parTrans" cxnId="{CB5A7D69-8A0A-4228-B889-CB5A42E06C35}">
      <dgm:prSet/>
      <dgm:spPr/>
      <dgm:t>
        <a:bodyPr/>
        <a:lstStyle/>
        <a:p>
          <a:endParaRPr lang="en-US"/>
        </a:p>
      </dgm:t>
    </dgm:pt>
    <dgm:pt modelId="{3E622355-2916-451C-A3BA-0B5F17288561}" type="sibTrans" cxnId="{CB5A7D69-8A0A-4228-B889-CB5A42E06C35}">
      <dgm:prSet/>
      <dgm:spPr/>
      <dgm:t>
        <a:bodyPr/>
        <a:lstStyle/>
        <a:p>
          <a:endParaRPr lang="en-US"/>
        </a:p>
      </dgm:t>
    </dgm:pt>
    <dgm:pt modelId="{C95F76C8-D589-4DAC-BC87-95EA7F314FE7}">
      <dgm:prSet/>
      <dgm:spPr/>
      <dgm:t>
        <a:bodyPr/>
        <a:lstStyle/>
        <a:p>
          <a:r>
            <a:rPr lang="de-DE"/>
            <a:t>diverse stakeholder involvement</a:t>
          </a:r>
          <a:endParaRPr lang="en-US"/>
        </a:p>
      </dgm:t>
    </dgm:pt>
    <dgm:pt modelId="{458AB44F-76F6-4AA2-AF7B-E499C943719E}" type="parTrans" cxnId="{867FAD9A-97F1-4B82-9A40-2FBD62898E21}">
      <dgm:prSet/>
      <dgm:spPr/>
      <dgm:t>
        <a:bodyPr/>
        <a:lstStyle/>
        <a:p>
          <a:endParaRPr lang="en-US"/>
        </a:p>
      </dgm:t>
    </dgm:pt>
    <dgm:pt modelId="{6F8D1253-F228-4182-BC3A-9C49D1822E03}" type="sibTrans" cxnId="{867FAD9A-97F1-4B82-9A40-2FBD62898E21}">
      <dgm:prSet/>
      <dgm:spPr/>
      <dgm:t>
        <a:bodyPr/>
        <a:lstStyle/>
        <a:p>
          <a:endParaRPr lang="en-US"/>
        </a:p>
      </dgm:t>
    </dgm:pt>
    <dgm:pt modelId="{0CA7058C-89CE-4BE4-B8C8-8A0DDD62134C}">
      <dgm:prSet/>
      <dgm:spPr/>
      <dgm:t>
        <a:bodyPr/>
        <a:lstStyle/>
        <a:p>
          <a:r>
            <a:rPr lang="de-DE"/>
            <a:t>stereotyping and stigmatisation</a:t>
          </a:r>
          <a:endParaRPr lang="en-US"/>
        </a:p>
      </dgm:t>
    </dgm:pt>
    <dgm:pt modelId="{11EECAF8-39CA-49D6-B352-DE517D74CC6F}" type="parTrans" cxnId="{054ECD8C-2D41-494E-85D8-524257DD6E94}">
      <dgm:prSet/>
      <dgm:spPr/>
      <dgm:t>
        <a:bodyPr/>
        <a:lstStyle/>
        <a:p>
          <a:endParaRPr lang="en-US"/>
        </a:p>
      </dgm:t>
    </dgm:pt>
    <dgm:pt modelId="{8BF3F4FD-3DC1-46A5-ABDB-C6150EE6C9F4}" type="sibTrans" cxnId="{054ECD8C-2D41-494E-85D8-524257DD6E94}">
      <dgm:prSet/>
      <dgm:spPr/>
      <dgm:t>
        <a:bodyPr/>
        <a:lstStyle/>
        <a:p>
          <a:endParaRPr lang="en-US"/>
        </a:p>
      </dgm:t>
    </dgm:pt>
    <dgm:pt modelId="{635A7092-4AED-46A5-A2B5-A9F2D313E737}">
      <dgm:prSet/>
      <dgm:spPr/>
      <dgm:t>
        <a:bodyPr/>
        <a:lstStyle/>
        <a:p>
          <a:r>
            <a:rPr lang="de-DE"/>
            <a:t>user safety </a:t>
          </a:r>
          <a:endParaRPr lang="en-US"/>
        </a:p>
      </dgm:t>
    </dgm:pt>
    <dgm:pt modelId="{AC9C02EC-4899-41DA-8EF3-32D5C4D83EB6}" type="parTrans" cxnId="{E089396A-8290-4A3D-8106-509015310972}">
      <dgm:prSet/>
      <dgm:spPr/>
      <dgm:t>
        <a:bodyPr/>
        <a:lstStyle/>
        <a:p>
          <a:endParaRPr lang="en-US"/>
        </a:p>
      </dgm:t>
    </dgm:pt>
    <dgm:pt modelId="{526D2A3E-2364-443C-89B5-A6C708358ECF}" type="sibTrans" cxnId="{E089396A-8290-4A3D-8106-509015310972}">
      <dgm:prSet/>
      <dgm:spPr/>
      <dgm:t>
        <a:bodyPr/>
        <a:lstStyle/>
        <a:p>
          <a:endParaRPr lang="en-US"/>
        </a:p>
      </dgm:t>
    </dgm:pt>
    <dgm:pt modelId="{7F9EA7A2-479A-49FC-BE17-A16A842E9837}">
      <dgm:prSet/>
      <dgm:spPr/>
      <dgm:t>
        <a:bodyPr/>
        <a:lstStyle/>
        <a:p>
          <a:r>
            <a:rPr lang="de-DE"/>
            <a:t>respect</a:t>
          </a:r>
          <a:endParaRPr lang="en-US"/>
        </a:p>
      </dgm:t>
    </dgm:pt>
    <dgm:pt modelId="{9FD02680-2912-4EBB-A7FD-6E789C5E36C4}" type="parTrans" cxnId="{B9D97F4C-343B-45DC-A306-BFCB4442293A}">
      <dgm:prSet/>
      <dgm:spPr/>
      <dgm:t>
        <a:bodyPr/>
        <a:lstStyle/>
        <a:p>
          <a:endParaRPr lang="en-US"/>
        </a:p>
      </dgm:t>
    </dgm:pt>
    <dgm:pt modelId="{A235EB2D-8F06-4E64-821C-E309C6FD0717}" type="sibTrans" cxnId="{B9D97F4C-343B-45DC-A306-BFCB4442293A}">
      <dgm:prSet/>
      <dgm:spPr/>
      <dgm:t>
        <a:bodyPr/>
        <a:lstStyle/>
        <a:p>
          <a:endParaRPr lang="en-US"/>
        </a:p>
      </dgm:t>
    </dgm:pt>
    <dgm:pt modelId="{6934275D-A07B-4022-8DAD-C4721F249511}">
      <dgm:prSet/>
      <dgm:spPr/>
      <dgm:t>
        <a:bodyPr/>
        <a:lstStyle/>
        <a:p>
          <a:r>
            <a:rPr lang="de-DE"/>
            <a:t>user autonomy</a:t>
          </a:r>
          <a:endParaRPr lang="en-US"/>
        </a:p>
      </dgm:t>
    </dgm:pt>
    <dgm:pt modelId="{88C9E4AA-D9D1-4AD5-862B-5C2D74725C4B}" type="parTrans" cxnId="{664CB8BC-211B-4D14-B5A8-5B1367C1FFD2}">
      <dgm:prSet/>
      <dgm:spPr/>
      <dgm:t>
        <a:bodyPr/>
        <a:lstStyle/>
        <a:p>
          <a:endParaRPr lang="en-US"/>
        </a:p>
      </dgm:t>
    </dgm:pt>
    <dgm:pt modelId="{A0603996-0A28-4181-8400-01F0D59DD3FF}" type="sibTrans" cxnId="{664CB8BC-211B-4D14-B5A8-5B1367C1FFD2}">
      <dgm:prSet/>
      <dgm:spPr/>
      <dgm:t>
        <a:bodyPr/>
        <a:lstStyle/>
        <a:p>
          <a:endParaRPr lang="en-US"/>
        </a:p>
      </dgm:t>
    </dgm:pt>
    <dgm:pt modelId="{87AAF410-9AEF-4808-839A-475207248F31}">
      <dgm:prSet/>
      <dgm:spPr/>
      <dgm:t>
        <a:bodyPr/>
        <a:lstStyle/>
        <a:p>
          <a:r>
            <a:rPr lang="de-DE"/>
            <a:t>accessibility</a:t>
          </a:r>
          <a:endParaRPr lang="en-US"/>
        </a:p>
      </dgm:t>
    </dgm:pt>
    <dgm:pt modelId="{70F04F90-AA54-4575-93F6-5D2D420CD45C}" type="parTrans" cxnId="{919AD936-03AD-4D6B-9C58-1EA332FA7A4D}">
      <dgm:prSet/>
      <dgm:spPr/>
      <dgm:t>
        <a:bodyPr/>
        <a:lstStyle/>
        <a:p>
          <a:endParaRPr lang="en-US"/>
        </a:p>
      </dgm:t>
    </dgm:pt>
    <dgm:pt modelId="{F4E02B18-5ADD-413F-830C-DA2397531813}" type="sibTrans" cxnId="{919AD936-03AD-4D6B-9C58-1EA332FA7A4D}">
      <dgm:prSet/>
      <dgm:spPr/>
      <dgm:t>
        <a:bodyPr/>
        <a:lstStyle/>
        <a:p>
          <a:endParaRPr lang="en-US"/>
        </a:p>
      </dgm:t>
    </dgm:pt>
    <dgm:pt modelId="{A198F7D5-27E6-45AA-996E-D81D460558F7}">
      <dgm:prSet/>
      <dgm:spPr/>
      <dgm:t>
        <a:bodyPr/>
        <a:lstStyle/>
        <a:p>
          <a:r>
            <a:rPr lang="de-DE"/>
            <a:t>diversity</a:t>
          </a:r>
          <a:endParaRPr lang="en-US"/>
        </a:p>
      </dgm:t>
    </dgm:pt>
    <dgm:pt modelId="{35365610-EC51-4A7B-9A91-019919193EF2}" type="parTrans" cxnId="{D0144446-D179-48C2-8B3A-CA05DC2614D9}">
      <dgm:prSet/>
      <dgm:spPr/>
      <dgm:t>
        <a:bodyPr/>
        <a:lstStyle/>
        <a:p>
          <a:endParaRPr lang="en-US"/>
        </a:p>
      </dgm:t>
    </dgm:pt>
    <dgm:pt modelId="{CF758DD9-BB9E-46EC-94B3-9D295184DC2E}" type="sibTrans" cxnId="{D0144446-D179-48C2-8B3A-CA05DC2614D9}">
      <dgm:prSet/>
      <dgm:spPr/>
      <dgm:t>
        <a:bodyPr/>
        <a:lstStyle/>
        <a:p>
          <a:endParaRPr lang="en-US"/>
        </a:p>
      </dgm:t>
    </dgm:pt>
    <dgm:pt modelId="{D8A0FE87-34DF-4FEF-8341-9AE71DA09D1F}" type="pres">
      <dgm:prSet presAssocID="{E0DA5845-1B2E-4F69-8A16-044F9CFE07A8}" presName="vert0" presStyleCnt="0">
        <dgm:presLayoutVars>
          <dgm:dir/>
          <dgm:animOne val="branch"/>
          <dgm:animLvl val="lvl"/>
        </dgm:presLayoutVars>
      </dgm:prSet>
      <dgm:spPr/>
      <dgm:t>
        <a:bodyPr/>
        <a:lstStyle/>
        <a:p>
          <a:endParaRPr lang="en-US"/>
        </a:p>
      </dgm:t>
    </dgm:pt>
    <dgm:pt modelId="{14AE2AF8-4308-4466-897D-21413FA2FAC0}" type="pres">
      <dgm:prSet presAssocID="{9BED30FF-9592-4692-89D9-01800CA377C4}" presName="thickLine" presStyleLbl="alignNode1" presStyleIdx="0" presStyleCnt="8"/>
      <dgm:spPr/>
    </dgm:pt>
    <dgm:pt modelId="{157010A5-4992-4739-9D80-EBEE860336D9}" type="pres">
      <dgm:prSet presAssocID="{9BED30FF-9592-4692-89D9-01800CA377C4}" presName="horz1" presStyleCnt="0"/>
      <dgm:spPr/>
    </dgm:pt>
    <dgm:pt modelId="{F85194FD-61F6-4E4D-A816-4B806AF6A9E4}" type="pres">
      <dgm:prSet presAssocID="{9BED30FF-9592-4692-89D9-01800CA377C4}" presName="tx1" presStyleLbl="revTx" presStyleIdx="0" presStyleCnt="8"/>
      <dgm:spPr/>
      <dgm:t>
        <a:bodyPr/>
        <a:lstStyle/>
        <a:p>
          <a:endParaRPr lang="en-US"/>
        </a:p>
      </dgm:t>
    </dgm:pt>
    <dgm:pt modelId="{FEAB8C9F-C408-4432-A486-BB48D0C5373E}" type="pres">
      <dgm:prSet presAssocID="{9BED30FF-9592-4692-89D9-01800CA377C4}" presName="vert1" presStyleCnt="0"/>
      <dgm:spPr/>
    </dgm:pt>
    <dgm:pt modelId="{1008C673-C098-46E2-8F5D-408074321F05}" type="pres">
      <dgm:prSet presAssocID="{C95F76C8-D589-4DAC-BC87-95EA7F314FE7}" presName="thickLine" presStyleLbl="alignNode1" presStyleIdx="1" presStyleCnt="8"/>
      <dgm:spPr/>
    </dgm:pt>
    <dgm:pt modelId="{6C65A68B-372A-43AE-9A1C-60AD53F78AC1}" type="pres">
      <dgm:prSet presAssocID="{C95F76C8-D589-4DAC-BC87-95EA7F314FE7}" presName="horz1" presStyleCnt="0"/>
      <dgm:spPr/>
    </dgm:pt>
    <dgm:pt modelId="{61C7A45B-5D73-4610-A83F-98CB3C42CA4F}" type="pres">
      <dgm:prSet presAssocID="{C95F76C8-D589-4DAC-BC87-95EA7F314FE7}" presName="tx1" presStyleLbl="revTx" presStyleIdx="1" presStyleCnt="8"/>
      <dgm:spPr/>
      <dgm:t>
        <a:bodyPr/>
        <a:lstStyle/>
        <a:p>
          <a:endParaRPr lang="en-US"/>
        </a:p>
      </dgm:t>
    </dgm:pt>
    <dgm:pt modelId="{514FA96B-CC9F-4F8F-84D5-2BDBA17BCB03}" type="pres">
      <dgm:prSet presAssocID="{C95F76C8-D589-4DAC-BC87-95EA7F314FE7}" presName="vert1" presStyleCnt="0"/>
      <dgm:spPr/>
    </dgm:pt>
    <dgm:pt modelId="{33FFFA99-C179-43CD-BFB3-A923E485A480}" type="pres">
      <dgm:prSet presAssocID="{0CA7058C-89CE-4BE4-B8C8-8A0DDD62134C}" presName="thickLine" presStyleLbl="alignNode1" presStyleIdx="2" presStyleCnt="8"/>
      <dgm:spPr/>
    </dgm:pt>
    <dgm:pt modelId="{AC4F949D-DEA1-4601-B1CE-3074ECD99D65}" type="pres">
      <dgm:prSet presAssocID="{0CA7058C-89CE-4BE4-B8C8-8A0DDD62134C}" presName="horz1" presStyleCnt="0"/>
      <dgm:spPr/>
    </dgm:pt>
    <dgm:pt modelId="{7831A9BE-1558-4E50-87FF-14FC870D8CEA}" type="pres">
      <dgm:prSet presAssocID="{0CA7058C-89CE-4BE4-B8C8-8A0DDD62134C}" presName="tx1" presStyleLbl="revTx" presStyleIdx="2" presStyleCnt="8"/>
      <dgm:spPr/>
      <dgm:t>
        <a:bodyPr/>
        <a:lstStyle/>
        <a:p>
          <a:endParaRPr lang="en-US"/>
        </a:p>
      </dgm:t>
    </dgm:pt>
    <dgm:pt modelId="{EBED8FA2-CF86-4C26-B2FE-ACD7AF901930}" type="pres">
      <dgm:prSet presAssocID="{0CA7058C-89CE-4BE4-B8C8-8A0DDD62134C}" presName="vert1" presStyleCnt="0"/>
      <dgm:spPr/>
    </dgm:pt>
    <dgm:pt modelId="{86A4CC26-EDF0-4751-B668-06908C3A52BB}" type="pres">
      <dgm:prSet presAssocID="{635A7092-4AED-46A5-A2B5-A9F2D313E737}" presName="thickLine" presStyleLbl="alignNode1" presStyleIdx="3" presStyleCnt="8"/>
      <dgm:spPr/>
    </dgm:pt>
    <dgm:pt modelId="{855F4D2D-C342-4960-B40C-22BCAEF93B04}" type="pres">
      <dgm:prSet presAssocID="{635A7092-4AED-46A5-A2B5-A9F2D313E737}" presName="horz1" presStyleCnt="0"/>
      <dgm:spPr/>
    </dgm:pt>
    <dgm:pt modelId="{3F5E0F02-B61F-42DA-AC74-E54A36E7DFEF}" type="pres">
      <dgm:prSet presAssocID="{635A7092-4AED-46A5-A2B5-A9F2D313E737}" presName="tx1" presStyleLbl="revTx" presStyleIdx="3" presStyleCnt="8"/>
      <dgm:spPr/>
      <dgm:t>
        <a:bodyPr/>
        <a:lstStyle/>
        <a:p>
          <a:endParaRPr lang="en-US"/>
        </a:p>
      </dgm:t>
    </dgm:pt>
    <dgm:pt modelId="{873652E0-ED70-48CA-B66D-4097981822D5}" type="pres">
      <dgm:prSet presAssocID="{635A7092-4AED-46A5-A2B5-A9F2D313E737}" presName="vert1" presStyleCnt="0"/>
      <dgm:spPr/>
    </dgm:pt>
    <dgm:pt modelId="{F5F02E9D-55A5-4FA4-8145-9F22345C85D9}" type="pres">
      <dgm:prSet presAssocID="{7F9EA7A2-479A-49FC-BE17-A16A842E9837}" presName="thickLine" presStyleLbl="alignNode1" presStyleIdx="4" presStyleCnt="8"/>
      <dgm:spPr/>
    </dgm:pt>
    <dgm:pt modelId="{E2CC3E02-838B-4369-949F-EAD3DE5DCAF8}" type="pres">
      <dgm:prSet presAssocID="{7F9EA7A2-479A-49FC-BE17-A16A842E9837}" presName="horz1" presStyleCnt="0"/>
      <dgm:spPr/>
    </dgm:pt>
    <dgm:pt modelId="{4AA5E154-656E-4F02-A6EE-C0E31A77EF1F}" type="pres">
      <dgm:prSet presAssocID="{7F9EA7A2-479A-49FC-BE17-A16A842E9837}" presName="tx1" presStyleLbl="revTx" presStyleIdx="4" presStyleCnt="8"/>
      <dgm:spPr/>
      <dgm:t>
        <a:bodyPr/>
        <a:lstStyle/>
        <a:p>
          <a:endParaRPr lang="en-US"/>
        </a:p>
      </dgm:t>
    </dgm:pt>
    <dgm:pt modelId="{5F724844-96B5-423E-8FD1-DBE9CD0E7F20}" type="pres">
      <dgm:prSet presAssocID="{7F9EA7A2-479A-49FC-BE17-A16A842E9837}" presName="vert1" presStyleCnt="0"/>
      <dgm:spPr/>
    </dgm:pt>
    <dgm:pt modelId="{F1E775D6-D07C-4C33-A7CC-BC3FA489E122}" type="pres">
      <dgm:prSet presAssocID="{6934275D-A07B-4022-8DAD-C4721F249511}" presName="thickLine" presStyleLbl="alignNode1" presStyleIdx="5" presStyleCnt="8"/>
      <dgm:spPr/>
    </dgm:pt>
    <dgm:pt modelId="{0DF3100B-1CA2-4A6F-89A5-0E7205E5D6A0}" type="pres">
      <dgm:prSet presAssocID="{6934275D-A07B-4022-8DAD-C4721F249511}" presName="horz1" presStyleCnt="0"/>
      <dgm:spPr/>
    </dgm:pt>
    <dgm:pt modelId="{22C24358-850C-48EA-9E23-4D690913B978}" type="pres">
      <dgm:prSet presAssocID="{6934275D-A07B-4022-8DAD-C4721F249511}" presName="tx1" presStyleLbl="revTx" presStyleIdx="5" presStyleCnt="8"/>
      <dgm:spPr/>
      <dgm:t>
        <a:bodyPr/>
        <a:lstStyle/>
        <a:p>
          <a:endParaRPr lang="en-US"/>
        </a:p>
      </dgm:t>
    </dgm:pt>
    <dgm:pt modelId="{2EC9F7FC-FD0D-4A21-B18B-94529392120A}" type="pres">
      <dgm:prSet presAssocID="{6934275D-A07B-4022-8DAD-C4721F249511}" presName="vert1" presStyleCnt="0"/>
      <dgm:spPr/>
    </dgm:pt>
    <dgm:pt modelId="{D434C125-4514-478B-8291-9E3398807319}" type="pres">
      <dgm:prSet presAssocID="{87AAF410-9AEF-4808-839A-475207248F31}" presName="thickLine" presStyleLbl="alignNode1" presStyleIdx="6" presStyleCnt="8"/>
      <dgm:spPr/>
    </dgm:pt>
    <dgm:pt modelId="{039974DB-D3E7-4F40-9B67-D458570E9E31}" type="pres">
      <dgm:prSet presAssocID="{87AAF410-9AEF-4808-839A-475207248F31}" presName="horz1" presStyleCnt="0"/>
      <dgm:spPr/>
    </dgm:pt>
    <dgm:pt modelId="{C599BC57-E778-4A71-BA62-9A4D7DE4CBEF}" type="pres">
      <dgm:prSet presAssocID="{87AAF410-9AEF-4808-839A-475207248F31}" presName="tx1" presStyleLbl="revTx" presStyleIdx="6" presStyleCnt="8"/>
      <dgm:spPr/>
      <dgm:t>
        <a:bodyPr/>
        <a:lstStyle/>
        <a:p>
          <a:endParaRPr lang="en-US"/>
        </a:p>
      </dgm:t>
    </dgm:pt>
    <dgm:pt modelId="{1BA540C8-A47F-4513-9E43-54087DDB419B}" type="pres">
      <dgm:prSet presAssocID="{87AAF410-9AEF-4808-839A-475207248F31}" presName="vert1" presStyleCnt="0"/>
      <dgm:spPr/>
    </dgm:pt>
    <dgm:pt modelId="{73B5D1C6-A64E-4316-A4BC-F1377650948A}" type="pres">
      <dgm:prSet presAssocID="{A198F7D5-27E6-45AA-996E-D81D460558F7}" presName="thickLine" presStyleLbl="alignNode1" presStyleIdx="7" presStyleCnt="8"/>
      <dgm:spPr/>
    </dgm:pt>
    <dgm:pt modelId="{5F027247-B3A0-48F1-94D9-0BE9E1A2FC85}" type="pres">
      <dgm:prSet presAssocID="{A198F7D5-27E6-45AA-996E-D81D460558F7}" presName="horz1" presStyleCnt="0"/>
      <dgm:spPr/>
    </dgm:pt>
    <dgm:pt modelId="{3AB2FACF-3D56-49EB-81B4-ED08D2DF3216}" type="pres">
      <dgm:prSet presAssocID="{A198F7D5-27E6-45AA-996E-D81D460558F7}" presName="tx1" presStyleLbl="revTx" presStyleIdx="7" presStyleCnt="8"/>
      <dgm:spPr/>
      <dgm:t>
        <a:bodyPr/>
        <a:lstStyle/>
        <a:p>
          <a:endParaRPr lang="en-US"/>
        </a:p>
      </dgm:t>
    </dgm:pt>
    <dgm:pt modelId="{C60DDB21-4F2D-49EB-BC9B-E853025A4CC4}" type="pres">
      <dgm:prSet presAssocID="{A198F7D5-27E6-45AA-996E-D81D460558F7}" presName="vert1" presStyleCnt="0"/>
      <dgm:spPr/>
    </dgm:pt>
  </dgm:ptLst>
  <dgm:cxnLst>
    <dgm:cxn modelId="{867FAD9A-97F1-4B82-9A40-2FBD62898E21}" srcId="{E0DA5845-1B2E-4F69-8A16-044F9CFE07A8}" destId="{C95F76C8-D589-4DAC-BC87-95EA7F314FE7}" srcOrd="1" destOrd="0" parTransId="{458AB44F-76F6-4AA2-AF7B-E499C943719E}" sibTransId="{6F8D1253-F228-4182-BC3A-9C49D1822E03}"/>
    <dgm:cxn modelId="{E332B925-83B3-43E1-A1DB-B6EE6EB976B3}" type="presOf" srcId="{7F9EA7A2-479A-49FC-BE17-A16A842E9837}" destId="{4AA5E154-656E-4F02-A6EE-C0E31A77EF1F}" srcOrd="0" destOrd="0" presId="urn:microsoft.com/office/officeart/2008/layout/LinedList"/>
    <dgm:cxn modelId="{B9D97F4C-343B-45DC-A306-BFCB4442293A}" srcId="{E0DA5845-1B2E-4F69-8A16-044F9CFE07A8}" destId="{7F9EA7A2-479A-49FC-BE17-A16A842E9837}" srcOrd="4" destOrd="0" parTransId="{9FD02680-2912-4EBB-A7FD-6E789C5E36C4}" sibTransId="{A235EB2D-8F06-4E64-821C-E309C6FD0717}"/>
    <dgm:cxn modelId="{E089396A-8290-4A3D-8106-509015310972}" srcId="{E0DA5845-1B2E-4F69-8A16-044F9CFE07A8}" destId="{635A7092-4AED-46A5-A2B5-A9F2D313E737}" srcOrd="3" destOrd="0" parTransId="{AC9C02EC-4899-41DA-8EF3-32D5C4D83EB6}" sibTransId="{526D2A3E-2364-443C-89B5-A6C708358ECF}"/>
    <dgm:cxn modelId="{D06F14FF-D914-4CBD-A70B-55DE53A7E2D8}" type="presOf" srcId="{9BED30FF-9592-4692-89D9-01800CA377C4}" destId="{F85194FD-61F6-4E4D-A816-4B806AF6A9E4}" srcOrd="0" destOrd="0" presId="urn:microsoft.com/office/officeart/2008/layout/LinedList"/>
    <dgm:cxn modelId="{E1A338ED-ABA5-4ED6-B00B-D6411A0CD5FD}" type="presOf" srcId="{A198F7D5-27E6-45AA-996E-D81D460558F7}" destId="{3AB2FACF-3D56-49EB-81B4-ED08D2DF3216}" srcOrd="0" destOrd="0" presId="urn:microsoft.com/office/officeart/2008/layout/LinedList"/>
    <dgm:cxn modelId="{DE66F2C4-A48E-4297-8029-B12FAF476299}" type="presOf" srcId="{6934275D-A07B-4022-8DAD-C4721F249511}" destId="{22C24358-850C-48EA-9E23-4D690913B978}" srcOrd="0" destOrd="0" presId="urn:microsoft.com/office/officeart/2008/layout/LinedList"/>
    <dgm:cxn modelId="{64F6CC9E-C5A7-4A27-9D1F-9B6BAC3E827E}" type="presOf" srcId="{635A7092-4AED-46A5-A2B5-A9F2D313E737}" destId="{3F5E0F02-B61F-42DA-AC74-E54A36E7DFEF}" srcOrd="0" destOrd="0" presId="urn:microsoft.com/office/officeart/2008/layout/LinedList"/>
    <dgm:cxn modelId="{DB0364CF-344C-493D-8472-ECC256A0F171}" type="presOf" srcId="{E0DA5845-1B2E-4F69-8A16-044F9CFE07A8}" destId="{D8A0FE87-34DF-4FEF-8341-9AE71DA09D1F}" srcOrd="0" destOrd="0" presId="urn:microsoft.com/office/officeart/2008/layout/LinedList"/>
    <dgm:cxn modelId="{054ECD8C-2D41-494E-85D8-524257DD6E94}" srcId="{E0DA5845-1B2E-4F69-8A16-044F9CFE07A8}" destId="{0CA7058C-89CE-4BE4-B8C8-8A0DDD62134C}" srcOrd="2" destOrd="0" parTransId="{11EECAF8-39CA-49D6-B352-DE517D74CC6F}" sibTransId="{8BF3F4FD-3DC1-46A5-ABDB-C6150EE6C9F4}"/>
    <dgm:cxn modelId="{42B624A1-E8C8-4EF0-8EC2-CC9A43946BA9}" type="presOf" srcId="{0CA7058C-89CE-4BE4-B8C8-8A0DDD62134C}" destId="{7831A9BE-1558-4E50-87FF-14FC870D8CEA}" srcOrd="0" destOrd="0" presId="urn:microsoft.com/office/officeart/2008/layout/LinedList"/>
    <dgm:cxn modelId="{CB5A7D69-8A0A-4228-B889-CB5A42E06C35}" srcId="{E0DA5845-1B2E-4F69-8A16-044F9CFE07A8}" destId="{9BED30FF-9592-4692-89D9-01800CA377C4}" srcOrd="0" destOrd="0" parTransId="{1061D516-9920-4679-94DA-C11BAFC5480B}" sibTransId="{3E622355-2916-451C-A3BA-0B5F17288561}"/>
    <dgm:cxn modelId="{D0144446-D179-48C2-8B3A-CA05DC2614D9}" srcId="{E0DA5845-1B2E-4F69-8A16-044F9CFE07A8}" destId="{A198F7D5-27E6-45AA-996E-D81D460558F7}" srcOrd="7" destOrd="0" parTransId="{35365610-EC51-4A7B-9A91-019919193EF2}" sibTransId="{CF758DD9-BB9E-46EC-94B3-9D295184DC2E}"/>
    <dgm:cxn modelId="{664CB8BC-211B-4D14-B5A8-5B1367C1FFD2}" srcId="{E0DA5845-1B2E-4F69-8A16-044F9CFE07A8}" destId="{6934275D-A07B-4022-8DAD-C4721F249511}" srcOrd="5" destOrd="0" parTransId="{88C9E4AA-D9D1-4AD5-862B-5C2D74725C4B}" sibTransId="{A0603996-0A28-4181-8400-01F0D59DD3FF}"/>
    <dgm:cxn modelId="{919AD936-03AD-4D6B-9C58-1EA332FA7A4D}" srcId="{E0DA5845-1B2E-4F69-8A16-044F9CFE07A8}" destId="{87AAF410-9AEF-4808-839A-475207248F31}" srcOrd="6" destOrd="0" parTransId="{70F04F90-AA54-4575-93F6-5D2D420CD45C}" sibTransId="{F4E02B18-5ADD-413F-830C-DA2397531813}"/>
    <dgm:cxn modelId="{26E9ABDE-E498-4CCD-8954-D4E01F78EF58}" type="presOf" srcId="{C95F76C8-D589-4DAC-BC87-95EA7F314FE7}" destId="{61C7A45B-5D73-4610-A83F-98CB3C42CA4F}" srcOrd="0" destOrd="0" presId="urn:microsoft.com/office/officeart/2008/layout/LinedList"/>
    <dgm:cxn modelId="{C990318D-7261-4BD3-9603-272C4324E181}" type="presOf" srcId="{87AAF410-9AEF-4808-839A-475207248F31}" destId="{C599BC57-E778-4A71-BA62-9A4D7DE4CBEF}" srcOrd="0" destOrd="0" presId="urn:microsoft.com/office/officeart/2008/layout/LinedList"/>
    <dgm:cxn modelId="{CB319073-B559-4516-9849-158BFB783B5B}" type="presParOf" srcId="{D8A0FE87-34DF-4FEF-8341-9AE71DA09D1F}" destId="{14AE2AF8-4308-4466-897D-21413FA2FAC0}" srcOrd="0" destOrd="0" presId="urn:microsoft.com/office/officeart/2008/layout/LinedList"/>
    <dgm:cxn modelId="{1597C5EB-16B0-491B-B987-968A4C2109CF}" type="presParOf" srcId="{D8A0FE87-34DF-4FEF-8341-9AE71DA09D1F}" destId="{157010A5-4992-4739-9D80-EBEE860336D9}" srcOrd="1" destOrd="0" presId="urn:microsoft.com/office/officeart/2008/layout/LinedList"/>
    <dgm:cxn modelId="{FE2FBEBB-E5C9-4DB9-83E4-1E8EA0E6DBC0}" type="presParOf" srcId="{157010A5-4992-4739-9D80-EBEE860336D9}" destId="{F85194FD-61F6-4E4D-A816-4B806AF6A9E4}" srcOrd="0" destOrd="0" presId="urn:microsoft.com/office/officeart/2008/layout/LinedList"/>
    <dgm:cxn modelId="{D002AA78-07E9-4AE7-944A-53AD024B4BB7}" type="presParOf" srcId="{157010A5-4992-4739-9D80-EBEE860336D9}" destId="{FEAB8C9F-C408-4432-A486-BB48D0C5373E}" srcOrd="1" destOrd="0" presId="urn:microsoft.com/office/officeart/2008/layout/LinedList"/>
    <dgm:cxn modelId="{B060767B-D3F4-4F09-B7AF-1285E6B4A123}" type="presParOf" srcId="{D8A0FE87-34DF-4FEF-8341-9AE71DA09D1F}" destId="{1008C673-C098-46E2-8F5D-408074321F05}" srcOrd="2" destOrd="0" presId="urn:microsoft.com/office/officeart/2008/layout/LinedList"/>
    <dgm:cxn modelId="{CF319A9E-A10E-4DDA-BB53-B2726F6D1898}" type="presParOf" srcId="{D8A0FE87-34DF-4FEF-8341-9AE71DA09D1F}" destId="{6C65A68B-372A-43AE-9A1C-60AD53F78AC1}" srcOrd="3" destOrd="0" presId="urn:microsoft.com/office/officeart/2008/layout/LinedList"/>
    <dgm:cxn modelId="{6D55D7C7-28B9-44D6-ACBA-0D100C5FA2D3}" type="presParOf" srcId="{6C65A68B-372A-43AE-9A1C-60AD53F78AC1}" destId="{61C7A45B-5D73-4610-A83F-98CB3C42CA4F}" srcOrd="0" destOrd="0" presId="urn:microsoft.com/office/officeart/2008/layout/LinedList"/>
    <dgm:cxn modelId="{8F735DC3-B6AC-4630-816A-9E3FB336D292}" type="presParOf" srcId="{6C65A68B-372A-43AE-9A1C-60AD53F78AC1}" destId="{514FA96B-CC9F-4F8F-84D5-2BDBA17BCB03}" srcOrd="1" destOrd="0" presId="urn:microsoft.com/office/officeart/2008/layout/LinedList"/>
    <dgm:cxn modelId="{281A47DE-0ECA-4342-8199-3FF65F31894A}" type="presParOf" srcId="{D8A0FE87-34DF-4FEF-8341-9AE71DA09D1F}" destId="{33FFFA99-C179-43CD-BFB3-A923E485A480}" srcOrd="4" destOrd="0" presId="urn:microsoft.com/office/officeart/2008/layout/LinedList"/>
    <dgm:cxn modelId="{9FAF066C-B285-4453-A208-D85FFD5A9AAC}" type="presParOf" srcId="{D8A0FE87-34DF-4FEF-8341-9AE71DA09D1F}" destId="{AC4F949D-DEA1-4601-B1CE-3074ECD99D65}" srcOrd="5" destOrd="0" presId="urn:microsoft.com/office/officeart/2008/layout/LinedList"/>
    <dgm:cxn modelId="{269EE27C-3C78-4E01-90B3-EFA41F45DEB8}" type="presParOf" srcId="{AC4F949D-DEA1-4601-B1CE-3074ECD99D65}" destId="{7831A9BE-1558-4E50-87FF-14FC870D8CEA}" srcOrd="0" destOrd="0" presId="urn:microsoft.com/office/officeart/2008/layout/LinedList"/>
    <dgm:cxn modelId="{14CEABA0-3CB5-4071-A149-4AA362B734A6}" type="presParOf" srcId="{AC4F949D-DEA1-4601-B1CE-3074ECD99D65}" destId="{EBED8FA2-CF86-4C26-B2FE-ACD7AF901930}" srcOrd="1" destOrd="0" presId="urn:microsoft.com/office/officeart/2008/layout/LinedList"/>
    <dgm:cxn modelId="{E52755DC-6DA4-47F0-83E2-C699045A523C}" type="presParOf" srcId="{D8A0FE87-34DF-4FEF-8341-9AE71DA09D1F}" destId="{86A4CC26-EDF0-4751-B668-06908C3A52BB}" srcOrd="6" destOrd="0" presId="urn:microsoft.com/office/officeart/2008/layout/LinedList"/>
    <dgm:cxn modelId="{37F5D2D2-1865-4815-88BD-6847031A6504}" type="presParOf" srcId="{D8A0FE87-34DF-4FEF-8341-9AE71DA09D1F}" destId="{855F4D2D-C342-4960-B40C-22BCAEF93B04}" srcOrd="7" destOrd="0" presId="urn:microsoft.com/office/officeart/2008/layout/LinedList"/>
    <dgm:cxn modelId="{65946E2A-B9B9-489F-8E9F-C0D97DACAF3B}" type="presParOf" srcId="{855F4D2D-C342-4960-B40C-22BCAEF93B04}" destId="{3F5E0F02-B61F-42DA-AC74-E54A36E7DFEF}" srcOrd="0" destOrd="0" presId="urn:microsoft.com/office/officeart/2008/layout/LinedList"/>
    <dgm:cxn modelId="{D8C97B0F-5A6C-4138-9888-8448EE52E5E0}" type="presParOf" srcId="{855F4D2D-C342-4960-B40C-22BCAEF93B04}" destId="{873652E0-ED70-48CA-B66D-4097981822D5}" srcOrd="1" destOrd="0" presId="urn:microsoft.com/office/officeart/2008/layout/LinedList"/>
    <dgm:cxn modelId="{215535B2-4A05-4E74-9A0D-2356EEE025F0}" type="presParOf" srcId="{D8A0FE87-34DF-4FEF-8341-9AE71DA09D1F}" destId="{F5F02E9D-55A5-4FA4-8145-9F22345C85D9}" srcOrd="8" destOrd="0" presId="urn:microsoft.com/office/officeart/2008/layout/LinedList"/>
    <dgm:cxn modelId="{3B245CFC-A628-4F44-8DD6-68F583C556C4}" type="presParOf" srcId="{D8A0FE87-34DF-4FEF-8341-9AE71DA09D1F}" destId="{E2CC3E02-838B-4369-949F-EAD3DE5DCAF8}" srcOrd="9" destOrd="0" presId="urn:microsoft.com/office/officeart/2008/layout/LinedList"/>
    <dgm:cxn modelId="{045D9169-5810-44A9-9C70-867DB9C7FB68}" type="presParOf" srcId="{E2CC3E02-838B-4369-949F-EAD3DE5DCAF8}" destId="{4AA5E154-656E-4F02-A6EE-C0E31A77EF1F}" srcOrd="0" destOrd="0" presId="urn:microsoft.com/office/officeart/2008/layout/LinedList"/>
    <dgm:cxn modelId="{5DD43529-6971-4469-A352-A7A9416FB72D}" type="presParOf" srcId="{E2CC3E02-838B-4369-949F-EAD3DE5DCAF8}" destId="{5F724844-96B5-423E-8FD1-DBE9CD0E7F20}" srcOrd="1" destOrd="0" presId="urn:microsoft.com/office/officeart/2008/layout/LinedList"/>
    <dgm:cxn modelId="{5C3745D9-D9A5-4F06-AE44-35F4D68E6198}" type="presParOf" srcId="{D8A0FE87-34DF-4FEF-8341-9AE71DA09D1F}" destId="{F1E775D6-D07C-4C33-A7CC-BC3FA489E122}" srcOrd="10" destOrd="0" presId="urn:microsoft.com/office/officeart/2008/layout/LinedList"/>
    <dgm:cxn modelId="{E684394D-C534-4629-A631-748CE6ED752C}" type="presParOf" srcId="{D8A0FE87-34DF-4FEF-8341-9AE71DA09D1F}" destId="{0DF3100B-1CA2-4A6F-89A5-0E7205E5D6A0}" srcOrd="11" destOrd="0" presId="urn:microsoft.com/office/officeart/2008/layout/LinedList"/>
    <dgm:cxn modelId="{9CB04D2A-91AE-45DE-9D9A-13F85FAFD033}" type="presParOf" srcId="{0DF3100B-1CA2-4A6F-89A5-0E7205E5D6A0}" destId="{22C24358-850C-48EA-9E23-4D690913B978}" srcOrd="0" destOrd="0" presId="urn:microsoft.com/office/officeart/2008/layout/LinedList"/>
    <dgm:cxn modelId="{B9C71A7E-4516-41A5-9A9A-968B1C78575A}" type="presParOf" srcId="{0DF3100B-1CA2-4A6F-89A5-0E7205E5D6A0}" destId="{2EC9F7FC-FD0D-4A21-B18B-94529392120A}" srcOrd="1" destOrd="0" presId="urn:microsoft.com/office/officeart/2008/layout/LinedList"/>
    <dgm:cxn modelId="{4470F302-B4E6-46D8-9035-33131B169114}" type="presParOf" srcId="{D8A0FE87-34DF-4FEF-8341-9AE71DA09D1F}" destId="{D434C125-4514-478B-8291-9E3398807319}" srcOrd="12" destOrd="0" presId="urn:microsoft.com/office/officeart/2008/layout/LinedList"/>
    <dgm:cxn modelId="{5DEA3662-91B3-48DB-9039-05A781C696E8}" type="presParOf" srcId="{D8A0FE87-34DF-4FEF-8341-9AE71DA09D1F}" destId="{039974DB-D3E7-4F40-9B67-D458570E9E31}" srcOrd="13" destOrd="0" presId="urn:microsoft.com/office/officeart/2008/layout/LinedList"/>
    <dgm:cxn modelId="{B36D6567-1EDC-494E-A5BA-1B935F279D53}" type="presParOf" srcId="{039974DB-D3E7-4F40-9B67-D458570E9E31}" destId="{C599BC57-E778-4A71-BA62-9A4D7DE4CBEF}" srcOrd="0" destOrd="0" presId="urn:microsoft.com/office/officeart/2008/layout/LinedList"/>
    <dgm:cxn modelId="{65142837-D966-4E6F-9C7F-3B36BB55EE7E}" type="presParOf" srcId="{039974DB-D3E7-4F40-9B67-D458570E9E31}" destId="{1BA540C8-A47F-4513-9E43-54087DDB419B}" srcOrd="1" destOrd="0" presId="urn:microsoft.com/office/officeart/2008/layout/LinedList"/>
    <dgm:cxn modelId="{BDAA96C9-AF8E-4AFA-BF80-35428788674F}" type="presParOf" srcId="{D8A0FE87-34DF-4FEF-8341-9AE71DA09D1F}" destId="{73B5D1C6-A64E-4316-A4BC-F1377650948A}" srcOrd="14" destOrd="0" presId="urn:microsoft.com/office/officeart/2008/layout/LinedList"/>
    <dgm:cxn modelId="{93F1CA4F-0136-46B8-AFF3-578E13E61165}" type="presParOf" srcId="{D8A0FE87-34DF-4FEF-8341-9AE71DA09D1F}" destId="{5F027247-B3A0-48F1-94D9-0BE9E1A2FC85}" srcOrd="15" destOrd="0" presId="urn:microsoft.com/office/officeart/2008/layout/LinedList"/>
    <dgm:cxn modelId="{B0406BC0-CA08-4A04-8F47-AEF86453FAED}" type="presParOf" srcId="{5F027247-B3A0-48F1-94D9-0BE9E1A2FC85}" destId="{3AB2FACF-3D56-49EB-81B4-ED08D2DF3216}" srcOrd="0" destOrd="0" presId="urn:microsoft.com/office/officeart/2008/layout/LinedList"/>
    <dgm:cxn modelId="{1035E01C-8881-41C1-A8AA-27A46E28995C}" type="presParOf" srcId="{5F027247-B3A0-48F1-94D9-0BE9E1A2FC85}" destId="{C60DDB21-4F2D-49EB-BC9B-E853025A4CC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A72802F-ECE6-40A2-8082-3E24A4B201E0}"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5BA7144F-FC72-419B-B084-269814F04616}">
      <dgm:prSet/>
      <dgm:spPr/>
      <dgm:t>
        <a:bodyPr/>
        <a:lstStyle/>
        <a:p>
          <a:r>
            <a:rPr lang="de-DE" dirty="0"/>
            <a:t>Risk of withdrawal from real world in favour of VR (similar to </a:t>
          </a:r>
          <a:r>
            <a:rPr lang="de-DE" dirty="0" smtClean="0"/>
            <a:t>withdrawal </a:t>
          </a:r>
          <a:r>
            <a:rPr lang="de-DE" dirty="0"/>
            <a:t>into online communication)</a:t>
          </a:r>
          <a:endParaRPr lang="en-US" dirty="0"/>
        </a:p>
      </dgm:t>
    </dgm:pt>
    <dgm:pt modelId="{0F931606-F066-4942-B63D-21F58069E069}" type="parTrans" cxnId="{318136AC-2067-40A3-A727-D91D238BD367}">
      <dgm:prSet/>
      <dgm:spPr/>
      <dgm:t>
        <a:bodyPr/>
        <a:lstStyle/>
        <a:p>
          <a:endParaRPr lang="en-US"/>
        </a:p>
      </dgm:t>
    </dgm:pt>
    <dgm:pt modelId="{95CDFB31-FBDE-4CCD-8C92-E615228D3476}" type="sibTrans" cxnId="{318136AC-2067-40A3-A727-D91D238BD367}">
      <dgm:prSet/>
      <dgm:spPr/>
      <dgm:t>
        <a:bodyPr/>
        <a:lstStyle/>
        <a:p>
          <a:endParaRPr lang="en-US"/>
        </a:p>
      </dgm:t>
    </dgm:pt>
    <dgm:pt modelId="{7C4CA880-759C-4053-97DC-A2E34DDFB791}">
      <dgm:prSet/>
      <dgm:spPr/>
      <dgm:t>
        <a:bodyPr/>
        <a:lstStyle/>
        <a:p>
          <a:r>
            <a:rPr lang="de-DE"/>
            <a:t>Replacement of ordinary interactions</a:t>
          </a:r>
          <a:endParaRPr lang="en-US"/>
        </a:p>
      </dgm:t>
    </dgm:pt>
    <dgm:pt modelId="{81424D03-4424-45C5-BEDF-E60BE89CAAFA}" type="parTrans" cxnId="{9A442ED3-6D8B-486D-802E-B3B13885ADC7}">
      <dgm:prSet/>
      <dgm:spPr/>
      <dgm:t>
        <a:bodyPr/>
        <a:lstStyle/>
        <a:p>
          <a:endParaRPr lang="en-US"/>
        </a:p>
      </dgm:t>
    </dgm:pt>
    <dgm:pt modelId="{419FE6D0-EABB-45CF-91A0-67160A97D0AC}" type="sibTrans" cxnId="{9A442ED3-6D8B-486D-802E-B3B13885ADC7}">
      <dgm:prSet/>
      <dgm:spPr/>
      <dgm:t>
        <a:bodyPr/>
        <a:lstStyle/>
        <a:p>
          <a:endParaRPr lang="en-US"/>
        </a:p>
      </dgm:t>
    </dgm:pt>
    <dgm:pt modelId="{3D6FD8E5-8D6B-491B-99D9-6808BDAA5700}">
      <dgm:prSet/>
      <dgm:spPr/>
      <dgm:t>
        <a:bodyPr/>
        <a:lstStyle/>
        <a:p>
          <a:r>
            <a:rPr lang="de-DE"/>
            <a:t>Reduction of sensory complexity or overall quality of experience in VR telepresence </a:t>
          </a:r>
          <a:endParaRPr lang="en-US"/>
        </a:p>
      </dgm:t>
    </dgm:pt>
    <dgm:pt modelId="{8E6F7F7A-2FBA-46B9-9EBD-EA5FD242CE0B}" type="parTrans" cxnId="{956291B9-BC67-4546-85C3-C5CBD2A3023B}">
      <dgm:prSet/>
      <dgm:spPr/>
      <dgm:t>
        <a:bodyPr/>
        <a:lstStyle/>
        <a:p>
          <a:endParaRPr lang="en-US"/>
        </a:p>
      </dgm:t>
    </dgm:pt>
    <dgm:pt modelId="{187C8C95-412E-4E8F-97F6-D3C2E9178009}" type="sibTrans" cxnId="{956291B9-BC67-4546-85C3-C5CBD2A3023B}">
      <dgm:prSet/>
      <dgm:spPr/>
      <dgm:t>
        <a:bodyPr/>
        <a:lstStyle/>
        <a:p>
          <a:endParaRPr lang="en-US"/>
        </a:p>
      </dgm:t>
    </dgm:pt>
    <dgm:pt modelId="{EA7A9F2D-80AA-459A-98C0-BB54FE4F5989}">
      <dgm:prSet/>
      <dgm:spPr/>
      <dgm:t>
        <a:bodyPr/>
        <a:lstStyle/>
        <a:p>
          <a:r>
            <a:rPr lang="de-DE"/>
            <a:t>Enhancement of ordinary experience?</a:t>
          </a:r>
          <a:endParaRPr lang="en-US"/>
        </a:p>
      </dgm:t>
    </dgm:pt>
    <dgm:pt modelId="{804F488E-2A8D-4781-9FF4-E0F84AC68EFF}" type="parTrans" cxnId="{C0B42336-DE3F-4D99-9740-5511CFD2F8CE}">
      <dgm:prSet/>
      <dgm:spPr/>
      <dgm:t>
        <a:bodyPr/>
        <a:lstStyle/>
        <a:p>
          <a:endParaRPr lang="en-US"/>
        </a:p>
      </dgm:t>
    </dgm:pt>
    <dgm:pt modelId="{A1513DDD-8672-4AC7-999C-3A2D2D45E8A7}" type="sibTrans" cxnId="{C0B42336-DE3F-4D99-9740-5511CFD2F8CE}">
      <dgm:prSet/>
      <dgm:spPr/>
      <dgm:t>
        <a:bodyPr/>
        <a:lstStyle/>
        <a:p>
          <a:endParaRPr lang="en-US"/>
        </a:p>
      </dgm:t>
    </dgm:pt>
    <dgm:pt modelId="{48D6570E-0276-4F5A-90DD-AAA18AC3EAE9}" type="pres">
      <dgm:prSet presAssocID="{9A72802F-ECE6-40A2-8082-3E24A4B201E0}" presName="linear" presStyleCnt="0">
        <dgm:presLayoutVars>
          <dgm:animLvl val="lvl"/>
          <dgm:resizeHandles val="exact"/>
        </dgm:presLayoutVars>
      </dgm:prSet>
      <dgm:spPr/>
      <dgm:t>
        <a:bodyPr/>
        <a:lstStyle/>
        <a:p>
          <a:endParaRPr lang="en-US"/>
        </a:p>
      </dgm:t>
    </dgm:pt>
    <dgm:pt modelId="{9BC24871-903F-4FBA-A8DF-D9B533713280}" type="pres">
      <dgm:prSet presAssocID="{5BA7144F-FC72-419B-B084-269814F04616}" presName="parentText" presStyleLbl="node1" presStyleIdx="0" presStyleCnt="4">
        <dgm:presLayoutVars>
          <dgm:chMax val="0"/>
          <dgm:bulletEnabled val="1"/>
        </dgm:presLayoutVars>
      </dgm:prSet>
      <dgm:spPr/>
      <dgm:t>
        <a:bodyPr/>
        <a:lstStyle/>
        <a:p>
          <a:endParaRPr lang="en-US"/>
        </a:p>
      </dgm:t>
    </dgm:pt>
    <dgm:pt modelId="{34C6AABD-C338-4754-9602-6E99D0352E10}" type="pres">
      <dgm:prSet presAssocID="{95CDFB31-FBDE-4CCD-8C92-E615228D3476}" presName="spacer" presStyleCnt="0"/>
      <dgm:spPr/>
    </dgm:pt>
    <dgm:pt modelId="{B8827B7A-3C90-4294-98EE-FB44A35C6D82}" type="pres">
      <dgm:prSet presAssocID="{7C4CA880-759C-4053-97DC-A2E34DDFB791}" presName="parentText" presStyleLbl="node1" presStyleIdx="1" presStyleCnt="4">
        <dgm:presLayoutVars>
          <dgm:chMax val="0"/>
          <dgm:bulletEnabled val="1"/>
        </dgm:presLayoutVars>
      </dgm:prSet>
      <dgm:spPr/>
      <dgm:t>
        <a:bodyPr/>
        <a:lstStyle/>
        <a:p>
          <a:endParaRPr lang="en-US"/>
        </a:p>
      </dgm:t>
    </dgm:pt>
    <dgm:pt modelId="{F3ACD5BF-10E7-4A9D-A872-FA5B0F6C386B}" type="pres">
      <dgm:prSet presAssocID="{419FE6D0-EABB-45CF-91A0-67160A97D0AC}" presName="spacer" presStyleCnt="0"/>
      <dgm:spPr/>
    </dgm:pt>
    <dgm:pt modelId="{B7F8C407-BE5E-42D9-A161-4A6CF87C6BB1}" type="pres">
      <dgm:prSet presAssocID="{3D6FD8E5-8D6B-491B-99D9-6808BDAA5700}" presName="parentText" presStyleLbl="node1" presStyleIdx="2" presStyleCnt="4">
        <dgm:presLayoutVars>
          <dgm:chMax val="0"/>
          <dgm:bulletEnabled val="1"/>
        </dgm:presLayoutVars>
      </dgm:prSet>
      <dgm:spPr/>
      <dgm:t>
        <a:bodyPr/>
        <a:lstStyle/>
        <a:p>
          <a:endParaRPr lang="en-US"/>
        </a:p>
      </dgm:t>
    </dgm:pt>
    <dgm:pt modelId="{36E3B3D3-8861-4BC8-B21C-65223DC64188}" type="pres">
      <dgm:prSet presAssocID="{187C8C95-412E-4E8F-97F6-D3C2E9178009}" presName="spacer" presStyleCnt="0"/>
      <dgm:spPr/>
    </dgm:pt>
    <dgm:pt modelId="{884102C8-46C5-46A1-B98D-33F94BC76198}" type="pres">
      <dgm:prSet presAssocID="{EA7A9F2D-80AA-459A-98C0-BB54FE4F5989}" presName="parentText" presStyleLbl="node1" presStyleIdx="3" presStyleCnt="4">
        <dgm:presLayoutVars>
          <dgm:chMax val="0"/>
          <dgm:bulletEnabled val="1"/>
        </dgm:presLayoutVars>
      </dgm:prSet>
      <dgm:spPr/>
      <dgm:t>
        <a:bodyPr/>
        <a:lstStyle/>
        <a:p>
          <a:endParaRPr lang="en-US"/>
        </a:p>
      </dgm:t>
    </dgm:pt>
  </dgm:ptLst>
  <dgm:cxnLst>
    <dgm:cxn modelId="{F27C7274-648C-49E1-AC17-3D8A8D2D7AA2}" type="presOf" srcId="{3D6FD8E5-8D6B-491B-99D9-6808BDAA5700}" destId="{B7F8C407-BE5E-42D9-A161-4A6CF87C6BB1}" srcOrd="0" destOrd="0" presId="urn:microsoft.com/office/officeart/2005/8/layout/vList2"/>
    <dgm:cxn modelId="{9A442ED3-6D8B-486D-802E-B3B13885ADC7}" srcId="{9A72802F-ECE6-40A2-8082-3E24A4B201E0}" destId="{7C4CA880-759C-4053-97DC-A2E34DDFB791}" srcOrd="1" destOrd="0" parTransId="{81424D03-4424-45C5-BEDF-E60BE89CAAFA}" sibTransId="{419FE6D0-EABB-45CF-91A0-67160A97D0AC}"/>
    <dgm:cxn modelId="{C0B42336-DE3F-4D99-9740-5511CFD2F8CE}" srcId="{9A72802F-ECE6-40A2-8082-3E24A4B201E0}" destId="{EA7A9F2D-80AA-459A-98C0-BB54FE4F5989}" srcOrd="3" destOrd="0" parTransId="{804F488E-2A8D-4781-9FF4-E0F84AC68EFF}" sibTransId="{A1513DDD-8672-4AC7-999C-3A2D2D45E8A7}"/>
    <dgm:cxn modelId="{318136AC-2067-40A3-A727-D91D238BD367}" srcId="{9A72802F-ECE6-40A2-8082-3E24A4B201E0}" destId="{5BA7144F-FC72-419B-B084-269814F04616}" srcOrd="0" destOrd="0" parTransId="{0F931606-F066-4942-B63D-21F58069E069}" sibTransId="{95CDFB31-FBDE-4CCD-8C92-E615228D3476}"/>
    <dgm:cxn modelId="{956291B9-BC67-4546-85C3-C5CBD2A3023B}" srcId="{9A72802F-ECE6-40A2-8082-3E24A4B201E0}" destId="{3D6FD8E5-8D6B-491B-99D9-6808BDAA5700}" srcOrd="2" destOrd="0" parTransId="{8E6F7F7A-2FBA-46B9-9EBD-EA5FD242CE0B}" sibTransId="{187C8C95-412E-4E8F-97F6-D3C2E9178009}"/>
    <dgm:cxn modelId="{D6985964-8565-4E7E-90B0-E857B6ED9108}" type="presOf" srcId="{EA7A9F2D-80AA-459A-98C0-BB54FE4F5989}" destId="{884102C8-46C5-46A1-B98D-33F94BC76198}" srcOrd="0" destOrd="0" presId="urn:microsoft.com/office/officeart/2005/8/layout/vList2"/>
    <dgm:cxn modelId="{F46C1AC6-3653-410A-96DB-99F5A65CB74A}" type="presOf" srcId="{5BA7144F-FC72-419B-B084-269814F04616}" destId="{9BC24871-903F-4FBA-A8DF-D9B533713280}" srcOrd="0" destOrd="0" presId="urn:microsoft.com/office/officeart/2005/8/layout/vList2"/>
    <dgm:cxn modelId="{BAF111C1-09F7-4E2D-B9DD-E93CEE53DB4A}" type="presOf" srcId="{7C4CA880-759C-4053-97DC-A2E34DDFB791}" destId="{B8827B7A-3C90-4294-98EE-FB44A35C6D82}" srcOrd="0" destOrd="0" presId="urn:microsoft.com/office/officeart/2005/8/layout/vList2"/>
    <dgm:cxn modelId="{F770D720-78E1-405C-B14D-79B98217CAFE}" type="presOf" srcId="{9A72802F-ECE6-40A2-8082-3E24A4B201E0}" destId="{48D6570E-0276-4F5A-90DD-AAA18AC3EAE9}" srcOrd="0" destOrd="0" presId="urn:microsoft.com/office/officeart/2005/8/layout/vList2"/>
    <dgm:cxn modelId="{9024BDB2-951D-4C85-8563-70FD696E5C1F}" type="presParOf" srcId="{48D6570E-0276-4F5A-90DD-AAA18AC3EAE9}" destId="{9BC24871-903F-4FBA-A8DF-D9B533713280}" srcOrd="0" destOrd="0" presId="urn:microsoft.com/office/officeart/2005/8/layout/vList2"/>
    <dgm:cxn modelId="{65A44643-473D-4182-9BEA-833AA0B6EF93}" type="presParOf" srcId="{48D6570E-0276-4F5A-90DD-AAA18AC3EAE9}" destId="{34C6AABD-C338-4754-9602-6E99D0352E10}" srcOrd="1" destOrd="0" presId="urn:microsoft.com/office/officeart/2005/8/layout/vList2"/>
    <dgm:cxn modelId="{645D9451-DF16-4E92-B401-E26BF16DE808}" type="presParOf" srcId="{48D6570E-0276-4F5A-90DD-AAA18AC3EAE9}" destId="{B8827B7A-3C90-4294-98EE-FB44A35C6D82}" srcOrd="2" destOrd="0" presId="urn:microsoft.com/office/officeart/2005/8/layout/vList2"/>
    <dgm:cxn modelId="{B5EC2F4E-791B-4DA2-9BCD-09D7EDF613AB}" type="presParOf" srcId="{48D6570E-0276-4F5A-90DD-AAA18AC3EAE9}" destId="{F3ACD5BF-10E7-4A9D-A872-FA5B0F6C386B}" srcOrd="3" destOrd="0" presId="urn:microsoft.com/office/officeart/2005/8/layout/vList2"/>
    <dgm:cxn modelId="{B8178F9A-DC22-4C44-BDD0-74E5CBEB241B}" type="presParOf" srcId="{48D6570E-0276-4F5A-90DD-AAA18AC3EAE9}" destId="{B7F8C407-BE5E-42D9-A161-4A6CF87C6BB1}" srcOrd="4" destOrd="0" presId="urn:microsoft.com/office/officeart/2005/8/layout/vList2"/>
    <dgm:cxn modelId="{5BBD6217-0472-436A-A708-15D9C01FC889}" type="presParOf" srcId="{48D6570E-0276-4F5A-90DD-AAA18AC3EAE9}" destId="{36E3B3D3-8861-4BC8-B21C-65223DC64188}" srcOrd="5" destOrd="0" presId="urn:microsoft.com/office/officeart/2005/8/layout/vList2"/>
    <dgm:cxn modelId="{F5800C5A-1217-4622-A53A-5D05C237B70D}" type="presParOf" srcId="{48D6570E-0276-4F5A-90DD-AAA18AC3EAE9}" destId="{884102C8-46C5-46A1-B98D-33F94BC7619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25F71BB-F06C-4358-961B-A465A983F74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C66411F-7D4B-43C9-8AFA-776992903359}">
      <dgm:prSet/>
      <dgm:spPr/>
      <dgm:t>
        <a:bodyPr/>
        <a:lstStyle/>
        <a:p>
          <a:r>
            <a:rPr lang="en-IE" dirty="0"/>
            <a:t>Antisocial behaviour as common phenomenon online and in VR</a:t>
          </a:r>
          <a:endParaRPr lang="en-US" dirty="0"/>
        </a:p>
      </dgm:t>
    </dgm:pt>
    <dgm:pt modelId="{39D67B7E-5833-43C1-8195-528500C42EC6}" type="parTrans" cxnId="{C24ABD7E-1DBA-46E6-BB2D-4FCE77A0BA2E}">
      <dgm:prSet/>
      <dgm:spPr/>
      <dgm:t>
        <a:bodyPr/>
        <a:lstStyle/>
        <a:p>
          <a:endParaRPr lang="en-US"/>
        </a:p>
      </dgm:t>
    </dgm:pt>
    <dgm:pt modelId="{95E62E73-2993-4F32-AA9C-13BF39A5BDF1}" type="sibTrans" cxnId="{C24ABD7E-1DBA-46E6-BB2D-4FCE77A0BA2E}">
      <dgm:prSet/>
      <dgm:spPr/>
      <dgm:t>
        <a:bodyPr/>
        <a:lstStyle/>
        <a:p>
          <a:endParaRPr lang="en-US"/>
        </a:p>
      </dgm:t>
    </dgm:pt>
    <dgm:pt modelId="{FEDC12FD-5F13-407A-94C5-B320FF337339}">
      <dgm:prSet/>
      <dgm:spPr/>
      <dgm:t>
        <a:bodyPr/>
        <a:lstStyle/>
        <a:p>
          <a:r>
            <a:rPr lang="en-IE" dirty="0"/>
            <a:t>Virtual theft, virtual violence, virtual rape, virtual </a:t>
          </a:r>
          <a:r>
            <a:rPr lang="en-IE" dirty="0" err="1"/>
            <a:t>pedophilia</a:t>
          </a:r>
          <a:endParaRPr lang="en-US" dirty="0"/>
        </a:p>
      </dgm:t>
    </dgm:pt>
    <dgm:pt modelId="{38A1BFE6-1AC6-49BF-9EDB-52FB9EED9177}" type="parTrans" cxnId="{D3E8477C-114B-442A-B899-5C36943ADC21}">
      <dgm:prSet/>
      <dgm:spPr/>
      <dgm:t>
        <a:bodyPr/>
        <a:lstStyle/>
        <a:p>
          <a:endParaRPr lang="en-US"/>
        </a:p>
      </dgm:t>
    </dgm:pt>
    <dgm:pt modelId="{E82FBD3E-75E9-47D1-A1B9-72B8F2443297}" type="sibTrans" cxnId="{D3E8477C-114B-442A-B899-5C36943ADC21}">
      <dgm:prSet/>
      <dgm:spPr/>
      <dgm:t>
        <a:bodyPr/>
        <a:lstStyle/>
        <a:p>
          <a:endParaRPr lang="en-US"/>
        </a:p>
      </dgm:t>
    </dgm:pt>
    <dgm:pt modelId="{7FBB6ED7-E21D-4083-8002-A965D3CB6029}">
      <dgm:prSet/>
      <dgm:spPr/>
      <dgm:t>
        <a:bodyPr/>
        <a:lstStyle/>
        <a:p>
          <a:r>
            <a:rPr lang="en-IE" dirty="0"/>
            <a:t>“if avatars find it amusing to make the lives of others miserable, they will find ways to do so” (Hunter and </a:t>
          </a:r>
          <a:r>
            <a:rPr lang="en-IE" dirty="0" err="1"/>
            <a:t>Lastowka</a:t>
          </a:r>
          <a:r>
            <a:rPr lang="en-IE" dirty="0"/>
            <a:t> 2003)</a:t>
          </a:r>
          <a:endParaRPr lang="en-US" dirty="0"/>
        </a:p>
      </dgm:t>
    </dgm:pt>
    <dgm:pt modelId="{11BA060E-78B0-4FA8-88F1-4E468FC81D42}" type="parTrans" cxnId="{F516D8EF-0743-4E7F-95B0-0062093EEEFB}">
      <dgm:prSet/>
      <dgm:spPr/>
      <dgm:t>
        <a:bodyPr/>
        <a:lstStyle/>
        <a:p>
          <a:endParaRPr lang="en-US"/>
        </a:p>
      </dgm:t>
    </dgm:pt>
    <dgm:pt modelId="{48210AB4-F6FA-4A36-99AA-A7F35BC171C2}" type="sibTrans" cxnId="{F516D8EF-0743-4E7F-95B0-0062093EEEFB}">
      <dgm:prSet/>
      <dgm:spPr/>
      <dgm:t>
        <a:bodyPr/>
        <a:lstStyle/>
        <a:p>
          <a:endParaRPr lang="en-US"/>
        </a:p>
      </dgm:t>
    </dgm:pt>
    <dgm:pt modelId="{931FDE75-1934-4924-BBD2-442639269A77}">
      <dgm:prSet/>
      <dgm:spPr/>
      <dgm:t>
        <a:bodyPr/>
        <a:lstStyle/>
        <a:p>
          <a:r>
            <a:rPr lang="en-IE"/>
            <a:t>Why does harm to avatars, i.e. fictional online selves, matter? </a:t>
          </a:r>
          <a:endParaRPr lang="en-US"/>
        </a:p>
      </dgm:t>
    </dgm:pt>
    <dgm:pt modelId="{01B9BBE6-E56A-4845-96C6-111648719F89}" type="parTrans" cxnId="{B30359FB-237D-497C-9FD8-5817201E1B74}">
      <dgm:prSet/>
      <dgm:spPr/>
      <dgm:t>
        <a:bodyPr/>
        <a:lstStyle/>
        <a:p>
          <a:endParaRPr lang="en-US"/>
        </a:p>
      </dgm:t>
    </dgm:pt>
    <dgm:pt modelId="{C11A8942-448B-47F2-AF15-F97B7DBDA401}" type="sibTrans" cxnId="{B30359FB-237D-497C-9FD8-5817201E1B74}">
      <dgm:prSet/>
      <dgm:spPr/>
      <dgm:t>
        <a:bodyPr/>
        <a:lstStyle/>
        <a:p>
          <a:endParaRPr lang="en-US"/>
        </a:p>
      </dgm:t>
    </dgm:pt>
    <dgm:pt modelId="{6A29B974-5716-462B-B844-1FDB2C479C52}" type="pres">
      <dgm:prSet presAssocID="{125F71BB-F06C-4358-961B-A465A983F747}" presName="root" presStyleCnt="0">
        <dgm:presLayoutVars>
          <dgm:dir/>
          <dgm:resizeHandles val="exact"/>
        </dgm:presLayoutVars>
      </dgm:prSet>
      <dgm:spPr/>
      <dgm:t>
        <a:bodyPr/>
        <a:lstStyle/>
        <a:p>
          <a:endParaRPr lang="en-US"/>
        </a:p>
      </dgm:t>
    </dgm:pt>
    <dgm:pt modelId="{8B518E49-4A54-42F4-9D69-C75216FD293D}" type="pres">
      <dgm:prSet presAssocID="{5C66411F-7D4B-43C9-8AFA-776992903359}" presName="compNode" presStyleCnt="0"/>
      <dgm:spPr/>
    </dgm:pt>
    <dgm:pt modelId="{A4160EC6-6383-4378-8C8E-7517871DFAA4}" type="pres">
      <dgm:prSet presAssocID="{5C66411F-7D4B-43C9-8AFA-776992903359}" presName="bgRect" presStyleLbl="bgShp" presStyleIdx="0" presStyleCnt="4"/>
      <dgm:spPr/>
    </dgm:pt>
    <dgm:pt modelId="{D6E270D8-26DE-406A-948E-230E8AB10D6B}" type="pres">
      <dgm:prSet presAssocID="{5C66411F-7D4B-43C9-8AFA-77699290335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Virtual RealityHeadset"/>
        </a:ext>
      </dgm:extLst>
    </dgm:pt>
    <dgm:pt modelId="{5EF5122E-D70E-45D8-A37F-1D2593D8CB7E}" type="pres">
      <dgm:prSet presAssocID="{5C66411F-7D4B-43C9-8AFA-776992903359}" presName="spaceRect" presStyleCnt="0"/>
      <dgm:spPr/>
    </dgm:pt>
    <dgm:pt modelId="{86CF6F1B-AB78-4B9D-A099-C2DDDD8323BB}" type="pres">
      <dgm:prSet presAssocID="{5C66411F-7D4B-43C9-8AFA-776992903359}" presName="parTx" presStyleLbl="revTx" presStyleIdx="0" presStyleCnt="4">
        <dgm:presLayoutVars>
          <dgm:chMax val="0"/>
          <dgm:chPref val="0"/>
        </dgm:presLayoutVars>
      </dgm:prSet>
      <dgm:spPr/>
      <dgm:t>
        <a:bodyPr/>
        <a:lstStyle/>
        <a:p>
          <a:endParaRPr lang="en-US"/>
        </a:p>
      </dgm:t>
    </dgm:pt>
    <dgm:pt modelId="{E1033FE9-8B60-49CF-BB64-65DE4F430FCC}" type="pres">
      <dgm:prSet presAssocID="{95E62E73-2993-4F32-AA9C-13BF39A5BDF1}" presName="sibTrans" presStyleCnt="0"/>
      <dgm:spPr/>
    </dgm:pt>
    <dgm:pt modelId="{61FABCE9-5BDE-49A8-B7DE-8BC1620A5266}" type="pres">
      <dgm:prSet presAssocID="{FEDC12FD-5F13-407A-94C5-B320FF337339}" presName="compNode" presStyleCnt="0"/>
      <dgm:spPr/>
    </dgm:pt>
    <dgm:pt modelId="{0B50C021-4FC7-4482-9C1E-E7A340CF531A}" type="pres">
      <dgm:prSet presAssocID="{FEDC12FD-5F13-407A-94C5-B320FF337339}" presName="bgRect" presStyleLbl="bgShp" presStyleIdx="1" presStyleCnt="4"/>
      <dgm:spPr/>
    </dgm:pt>
    <dgm:pt modelId="{43F2B0C7-62BF-4CEF-A74C-6D9A72FD2D5D}" type="pres">
      <dgm:prSet presAssocID="{FEDC12FD-5F13-407A-94C5-B320FF33733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Laptop"/>
        </a:ext>
      </dgm:extLst>
    </dgm:pt>
    <dgm:pt modelId="{B84C3A28-7094-4C2F-94BB-15F3EABD92AF}" type="pres">
      <dgm:prSet presAssocID="{FEDC12FD-5F13-407A-94C5-B320FF337339}" presName="spaceRect" presStyleCnt="0"/>
      <dgm:spPr/>
    </dgm:pt>
    <dgm:pt modelId="{BDAFD1D1-28F9-4970-BA26-85A8388BCB43}" type="pres">
      <dgm:prSet presAssocID="{FEDC12FD-5F13-407A-94C5-B320FF337339}" presName="parTx" presStyleLbl="revTx" presStyleIdx="1" presStyleCnt="4">
        <dgm:presLayoutVars>
          <dgm:chMax val="0"/>
          <dgm:chPref val="0"/>
        </dgm:presLayoutVars>
      </dgm:prSet>
      <dgm:spPr/>
      <dgm:t>
        <a:bodyPr/>
        <a:lstStyle/>
        <a:p>
          <a:endParaRPr lang="en-US"/>
        </a:p>
      </dgm:t>
    </dgm:pt>
    <dgm:pt modelId="{1FDE4080-D5ED-409F-AEA1-598E73A72992}" type="pres">
      <dgm:prSet presAssocID="{E82FBD3E-75E9-47D1-A1B9-72B8F2443297}" presName="sibTrans" presStyleCnt="0"/>
      <dgm:spPr/>
    </dgm:pt>
    <dgm:pt modelId="{ACABAE23-EDB7-4D36-8618-07218BACDCF7}" type="pres">
      <dgm:prSet presAssocID="{7FBB6ED7-E21D-4083-8002-A965D3CB6029}" presName="compNode" presStyleCnt="0"/>
      <dgm:spPr/>
    </dgm:pt>
    <dgm:pt modelId="{1C5EF074-C7D6-4683-B646-A6F65E7EABBE}" type="pres">
      <dgm:prSet presAssocID="{7FBB6ED7-E21D-4083-8002-A965D3CB6029}" presName="bgRect" presStyleLbl="bgShp" presStyleIdx="2" presStyleCnt="4"/>
      <dgm:spPr/>
    </dgm:pt>
    <dgm:pt modelId="{19295EAA-8A03-48D0-ACBC-E8CBEC83F004}" type="pres">
      <dgm:prSet presAssocID="{7FBB6ED7-E21D-4083-8002-A965D3CB602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Giraffe"/>
        </a:ext>
      </dgm:extLst>
    </dgm:pt>
    <dgm:pt modelId="{F251677E-4C24-4B72-AA2E-346CD5A99FD3}" type="pres">
      <dgm:prSet presAssocID="{7FBB6ED7-E21D-4083-8002-A965D3CB6029}" presName="spaceRect" presStyleCnt="0"/>
      <dgm:spPr/>
    </dgm:pt>
    <dgm:pt modelId="{17F18AE6-D8E2-4EE6-B24F-A387F33AC04C}" type="pres">
      <dgm:prSet presAssocID="{7FBB6ED7-E21D-4083-8002-A965D3CB6029}" presName="parTx" presStyleLbl="revTx" presStyleIdx="2" presStyleCnt="4">
        <dgm:presLayoutVars>
          <dgm:chMax val="0"/>
          <dgm:chPref val="0"/>
        </dgm:presLayoutVars>
      </dgm:prSet>
      <dgm:spPr/>
      <dgm:t>
        <a:bodyPr/>
        <a:lstStyle/>
        <a:p>
          <a:endParaRPr lang="en-US"/>
        </a:p>
      </dgm:t>
    </dgm:pt>
    <dgm:pt modelId="{A7A66998-98FB-4614-A102-4C7A964F351C}" type="pres">
      <dgm:prSet presAssocID="{48210AB4-F6FA-4A36-99AA-A7F35BC171C2}" presName="sibTrans" presStyleCnt="0"/>
      <dgm:spPr/>
    </dgm:pt>
    <dgm:pt modelId="{7568C579-2F1F-4B32-8458-769BAED98F9F}" type="pres">
      <dgm:prSet presAssocID="{931FDE75-1934-4924-BBD2-442639269A77}" presName="compNode" presStyleCnt="0"/>
      <dgm:spPr/>
    </dgm:pt>
    <dgm:pt modelId="{0DEE62D8-9034-490C-8082-F51E20A51FCD}" type="pres">
      <dgm:prSet presAssocID="{931FDE75-1934-4924-BBD2-442639269A77}" presName="bgRect" presStyleLbl="bgShp" presStyleIdx="3" presStyleCnt="4"/>
      <dgm:spPr/>
    </dgm:pt>
    <dgm:pt modelId="{C1ADBBB9-B721-49AC-85C6-050214BC17B1}" type="pres">
      <dgm:prSet presAssocID="{931FDE75-1934-4924-BBD2-442639269A7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Questions"/>
        </a:ext>
      </dgm:extLst>
    </dgm:pt>
    <dgm:pt modelId="{BC87A7C0-C718-499B-9170-DBCF8A74ED53}" type="pres">
      <dgm:prSet presAssocID="{931FDE75-1934-4924-BBD2-442639269A77}" presName="spaceRect" presStyleCnt="0"/>
      <dgm:spPr/>
    </dgm:pt>
    <dgm:pt modelId="{983944A2-0C6B-4512-950D-8848B13BBDA2}" type="pres">
      <dgm:prSet presAssocID="{931FDE75-1934-4924-BBD2-442639269A77}" presName="parTx" presStyleLbl="revTx" presStyleIdx="3" presStyleCnt="4">
        <dgm:presLayoutVars>
          <dgm:chMax val="0"/>
          <dgm:chPref val="0"/>
        </dgm:presLayoutVars>
      </dgm:prSet>
      <dgm:spPr/>
      <dgm:t>
        <a:bodyPr/>
        <a:lstStyle/>
        <a:p>
          <a:endParaRPr lang="en-US"/>
        </a:p>
      </dgm:t>
    </dgm:pt>
  </dgm:ptLst>
  <dgm:cxnLst>
    <dgm:cxn modelId="{6553CCF9-8FA9-44F3-8AA5-EC0EB14DD9BF}" type="presOf" srcId="{FEDC12FD-5F13-407A-94C5-B320FF337339}" destId="{BDAFD1D1-28F9-4970-BA26-85A8388BCB43}" srcOrd="0" destOrd="0" presId="urn:microsoft.com/office/officeart/2018/2/layout/IconVerticalSolidList"/>
    <dgm:cxn modelId="{9351DDF5-4A2D-4867-9943-405295C31976}" type="presOf" srcId="{125F71BB-F06C-4358-961B-A465A983F747}" destId="{6A29B974-5716-462B-B844-1FDB2C479C52}" srcOrd="0" destOrd="0" presId="urn:microsoft.com/office/officeart/2018/2/layout/IconVerticalSolidList"/>
    <dgm:cxn modelId="{DDDA5817-7804-4E3D-8A27-632E553AE7B3}" type="presOf" srcId="{5C66411F-7D4B-43C9-8AFA-776992903359}" destId="{86CF6F1B-AB78-4B9D-A099-C2DDDD8323BB}" srcOrd="0" destOrd="0" presId="urn:microsoft.com/office/officeart/2018/2/layout/IconVerticalSolidList"/>
    <dgm:cxn modelId="{A2862353-FAE4-40CF-A2EE-F3B57D9725A1}" type="presOf" srcId="{931FDE75-1934-4924-BBD2-442639269A77}" destId="{983944A2-0C6B-4512-950D-8848B13BBDA2}" srcOrd="0" destOrd="0" presId="urn:microsoft.com/office/officeart/2018/2/layout/IconVerticalSolidList"/>
    <dgm:cxn modelId="{B30359FB-237D-497C-9FD8-5817201E1B74}" srcId="{125F71BB-F06C-4358-961B-A465A983F747}" destId="{931FDE75-1934-4924-BBD2-442639269A77}" srcOrd="3" destOrd="0" parTransId="{01B9BBE6-E56A-4845-96C6-111648719F89}" sibTransId="{C11A8942-448B-47F2-AF15-F97B7DBDA401}"/>
    <dgm:cxn modelId="{BED82B80-B705-4F4D-8492-1C1C86A7DB11}" type="presOf" srcId="{7FBB6ED7-E21D-4083-8002-A965D3CB6029}" destId="{17F18AE6-D8E2-4EE6-B24F-A387F33AC04C}" srcOrd="0" destOrd="0" presId="urn:microsoft.com/office/officeart/2018/2/layout/IconVerticalSolidList"/>
    <dgm:cxn modelId="{D3E8477C-114B-442A-B899-5C36943ADC21}" srcId="{125F71BB-F06C-4358-961B-A465A983F747}" destId="{FEDC12FD-5F13-407A-94C5-B320FF337339}" srcOrd="1" destOrd="0" parTransId="{38A1BFE6-1AC6-49BF-9EDB-52FB9EED9177}" sibTransId="{E82FBD3E-75E9-47D1-A1B9-72B8F2443297}"/>
    <dgm:cxn modelId="{C24ABD7E-1DBA-46E6-BB2D-4FCE77A0BA2E}" srcId="{125F71BB-F06C-4358-961B-A465A983F747}" destId="{5C66411F-7D4B-43C9-8AFA-776992903359}" srcOrd="0" destOrd="0" parTransId="{39D67B7E-5833-43C1-8195-528500C42EC6}" sibTransId="{95E62E73-2993-4F32-AA9C-13BF39A5BDF1}"/>
    <dgm:cxn modelId="{F516D8EF-0743-4E7F-95B0-0062093EEEFB}" srcId="{125F71BB-F06C-4358-961B-A465A983F747}" destId="{7FBB6ED7-E21D-4083-8002-A965D3CB6029}" srcOrd="2" destOrd="0" parTransId="{11BA060E-78B0-4FA8-88F1-4E468FC81D42}" sibTransId="{48210AB4-F6FA-4A36-99AA-A7F35BC171C2}"/>
    <dgm:cxn modelId="{1D236A83-83AC-4520-A172-6DBAFD179DA4}" type="presParOf" srcId="{6A29B974-5716-462B-B844-1FDB2C479C52}" destId="{8B518E49-4A54-42F4-9D69-C75216FD293D}" srcOrd="0" destOrd="0" presId="urn:microsoft.com/office/officeart/2018/2/layout/IconVerticalSolidList"/>
    <dgm:cxn modelId="{BC324FCD-0E7D-4E38-AF11-917B001D169B}" type="presParOf" srcId="{8B518E49-4A54-42F4-9D69-C75216FD293D}" destId="{A4160EC6-6383-4378-8C8E-7517871DFAA4}" srcOrd="0" destOrd="0" presId="urn:microsoft.com/office/officeart/2018/2/layout/IconVerticalSolidList"/>
    <dgm:cxn modelId="{2C0EF8CD-167A-4ECC-9DB4-0A9C3AC7A3BB}" type="presParOf" srcId="{8B518E49-4A54-42F4-9D69-C75216FD293D}" destId="{D6E270D8-26DE-406A-948E-230E8AB10D6B}" srcOrd="1" destOrd="0" presId="urn:microsoft.com/office/officeart/2018/2/layout/IconVerticalSolidList"/>
    <dgm:cxn modelId="{8F087377-8517-45B8-9BD0-1FD526B0666B}" type="presParOf" srcId="{8B518E49-4A54-42F4-9D69-C75216FD293D}" destId="{5EF5122E-D70E-45D8-A37F-1D2593D8CB7E}" srcOrd="2" destOrd="0" presId="urn:microsoft.com/office/officeart/2018/2/layout/IconVerticalSolidList"/>
    <dgm:cxn modelId="{0B1C53FD-41B9-4971-9B7F-68D24423511A}" type="presParOf" srcId="{8B518E49-4A54-42F4-9D69-C75216FD293D}" destId="{86CF6F1B-AB78-4B9D-A099-C2DDDD8323BB}" srcOrd="3" destOrd="0" presId="urn:microsoft.com/office/officeart/2018/2/layout/IconVerticalSolidList"/>
    <dgm:cxn modelId="{F82E2D1A-7722-4379-9A75-4F78473560BC}" type="presParOf" srcId="{6A29B974-5716-462B-B844-1FDB2C479C52}" destId="{E1033FE9-8B60-49CF-BB64-65DE4F430FCC}" srcOrd="1" destOrd="0" presId="urn:microsoft.com/office/officeart/2018/2/layout/IconVerticalSolidList"/>
    <dgm:cxn modelId="{1F275E64-FA03-423A-A9FE-95090B10D500}" type="presParOf" srcId="{6A29B974-5716-462B-B844-1FDB2C479C52}" destId="{61FABCE9-5BDE-49A8-B7DE-8BC1620A5266}" srcOrd="2" destOrd="0" presId="urn:microsoft.com/office/officeart/2018/2/layout/IconVerticalSolidList"/>
    <dgm:cxn modelId="{D654FD32-4B41-4595-AE29-E66044DB8E08}" type="presParOf" srcId="{61FABCE9-5BDE-49A8-B7DE-8BC1620A5266}" destId="{0B50C021-4FC7-4482-9C1E-E7A340CF531A}" srcOrd="0" destOrd="0" presId="urn:microsoft.com/office/officeart/2018/2/layout/IconVerticalSolidList"/>
    <dgm:cxn modelId="{A6D2E1B4-5913-4832-845F-91F486817D02}" type="presParOf" srcId="{61FABCE9-5BDE-49A8-B7DE-8BC1620A5266}" destId="{43F2B0C7-62BF-4CEF-A74C-6D9A72FD2D5D}" srcOrd="1" destOrd="0" presId="urn:microsoft.com/office/officeart/2018/2/layout/IconVerticalSolidList"/>
    <dgm:cxn modelId="{3F4D8D32-B831-4176-B4B1-6220AEFF6A42}" type="presParOf" srcId="{61FABCE9-5BDE-49A8-B7DE-8BC1620A5266}" destId="{B84C3A28-7094-4C2F-94BB-15F3EABD92AF}" srcOrd="2" destOrd="0" presId="urn:microsoft.com/office/officeart/2018/2/layout/IconVerticalSolidList"/>
    <dgm:cxn modelId="{54671AC4-2152-4686-B9AA-B7E9820F825F}" type="presParOf" srcId="{61FABCE9-5BDE-49A8-B7DE-8BC1620A5266}" destId="{BDAFD1D1-28F9-4970-BA26-85A8388BCB43}" srcOrd="3" destOrd="0" presId="urn:microsoft.com/office/officeart/2018/2/layout/IconVerticalSolidList"/>
    <dgm:cxn modelId="{DF9E68A5-8E60-4656-A7DD-CDB4F4EC1651}" type="presParOf" srcId="{6A29B974-5716-462B-B844-1FDB2C479C52}" destId="{1FDE4080-D5ED-409F-AEA1-598E73A72992}" srcOrd="3" destOrd="0" presId="urn:microsoft.com/office/officeart/2018/2/layout/IconVerticalSolidList"/>
    <dgm:cxn modelId="{93CB571E-956E-4B10-A75E-D099F43176BC}" type="presParOf" srcId="{6A29B974-5716-462B-B844-1FDB2C479C52}" destId="{ACABAE23-EDB7-4D36-8618-07218BACDCF7}" srcOrd="4" destOrd="0" presId="urn:microsoft.com/office/officeart/2018/2/layout/IconVerticalSolidList"/>
    <dgm:cxn modelId="{BE743451-C6B9-4D6C-9013-663CC7EEF8D5}" type="presParOf" srcId="{ACABAE23-EDB7-4D36-8618-07218BACDCF7}" destId="{1C5EF074-C7D6-4683-B646-A6F65E7EABBE}" srcOrd="0" destOrd="0" presId="urn:microsoft.com/office/officeart/2018/2/layout/IconVerticalSolidList"/>
    <dgm:cxn modelId="{7648EB76-C71B-459D-A59D-EA43B44110A6}" type="presParOf" srcId="{ACABAE23-EDB7-4D36-8618-07218BACDCF7}" destId="{19295EAA-8A03-48D0-ACBC-E8CBEC83F004}" srcOrd="1" destOrd="0" presId="urn:microsoft.com/office/officeart/2018/2/layout/IconVerticalSolidList"/>
    <dgm:cxn modelId="{CED61069-487C-49BC-A0D7-B0F134DC81D2}" type="presParOf" srcId="{ACABAE23-EDB7-4D36-8618-07218BACDCF7}" destId="{F251677E-4C24-4B72-AA2E-346CD5A99FD3}" srcOrd="2" destOrd="0" presId="urn:microsoft.com/office/officeart/2018/2/layout/IconVerticalSolidList"/>
    <dgm:cxn modelId="{464EE8E1-5DE4-4353-9D1B-1505D15840B9}" type="presParOf" srcId="{ACABAE23-EDB7-4D36-8618-07218BACDCF7}" destId="{17F18AE6-D8E2-4EE6-B24F-A387F33AC04C}" srcOrd="3" destOrd="0" presId="urn:microsoft.com/office/officeart/2018/2/layout/IconVerticalSolidList"/>
    <dgm:cxn modelId="{9A657E4A-8C21-47BC-909E-AFBDBD5A9C9A}" type="presParOf" srcId="{6A29B974-5716-462B-B844-1FDB2C479C52}" destId="{A7A66998-98FB-4614-A102-4C7A964F351C}" srcOrd="5" destOrd="0" presId="urn:microsoft.com/office/officeart/2018/2/layout/IconVerticalSolidList"/>
    <dgm:cxn modelId="{9A6A4972-F07A-4C76-8629-02DDB74FF442}" type="presParOf" srcId="{6A29B974-5716-462B-B844-1FDB2C479C52}" destId="{7568C579-2F1F-4B32-8458-769BAED98F9F}" srcOrd="6" destOrd="0" presId="urn:microsoft.com/office/officeart/2018/2/layout/IconVerticalSolidList"/>
    <dgm:cxn modelId="{F567D6C8-36C7-41C6-BAEC-85B12D2BE975}" type="presParOf" srcId="{7568C579-2F1F-4B32-8458-769BAED98F9F}" destId="{0DEE62D8-9034-490C-8082-F51E20A51FCD}" srcOrd="0" destOrd="0" presId="urn:microsoft.com/office/officeart/2018/2/layout/IconVerticalSolidList"/>
    <dgm:cxn modelId="{37965DA8-54B4-4778-9DBF-D490DF6D96ED}" type="presParOf" srcId="{7568C579-2F1F-4B32-8458-769BAED98F9F}" destId="{C1ADBBB9-B721-49AC-85C6-050214BC17B1}" srcOrd="1" destOrd="0" presId="urn:microsoft.com/office/officeart/2018/2/layout/IconVerticalSolidList"/>
    <dgm:cxn modelId="{246E65BC-17DE-4FAF-AD9B-78BA7A9AFB1C}" type="presParOf" srcId="{7568C579-2F1F-4B32-8458-769BAED98F9F}" destId="{BC87A7C0-C718-499B-9170-DBCF8A74ED53}" srcOrd="2" destOrd="0" presId="urn:microsoft.com/office/officeart/2018/2/layout/IconVerticalSolidList"/>
    <dgm:cxn modelId="{52337270-96FF-4944-9D69-E3FFC69FFBE0}" type="presParOf" srcId="{7568C579-2F1F-4B32-8458-769BAED98F9F}" destId="{983944A2-0C6B-4512-950D-8848B13BBDA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9572E-5D1D-4F30-B17E-A12F0FF38092}">
      <dsp:nvSpPr>
        <dsp:cNvPr id="0" name=""/>
        <dsp:cNvSpPr/>
      </dsp:nvSpPr>
      <dsp:spPr>
        <a:xfrm>
          <a:off x="0" y="14396"/>
          <a:ext cx="6628804" cy="1592662"/>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de-DE" sz="3000" kern="1200"/>
            <a:t>Virtual reality: immersive experience of a virtual world</a:t>
          </a:r>
          <a:endParaRPr lang="en-US" sz="3000" kern="1200"/>
        </a:p>
      </dsp:txBody>
      <dsp:txXfrm>
        <a:off x="77747" y="92143"/>
        <a:ext cx="6473310" cy="1437168"/>
      </dsp:txXfrm>
    </dsp:sp>
    <dsp:sp modelId="{9AC15ADD-7DC9-4DA2-909C-8482EA0EDBE6}">
      <dsp:nvSpPr>
        <dsp:cNvPr id="0" name=""/>
        <dsp:cNvSpPr/>
      </dsp:nvSpPr>
      <dsp:spPr>
        <a:xfrm>
          <a:off x="0" y="1693459"/>
          <a:ext cx="6628804" cy="1592662"/>
        </a:xfrm>
        <a:prstGeom prst="roundRect">
          <a:avLst/>
        </a:prstGeom>
        <a:gradFill rotWithShape="0">
          <a:gsLst>
            <a:gs pos="0">
              <a:schemeClr val="accent2">
                <a:hueOff val="-716791"/>
                <a:satOff val="-17272"/>
                <a:lumOff val="-10393"/>
                <a:alphaOff val="0"/>
                <a:tint val="96000"/>
                <a:lumMod val="100000"/>
              </a:schemeClr>
            </a:gs>
            <a:gs pos="78000">
              <a:schemeClr val="accent2">
                <a:hueOff val="-716791"/>
                <a:satOff val="-17272"/>
                <a:lumOff val="-1039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de-DE" sz="3000" kern="1200"/>
            <a:t>Augmented reality: virtual features superimposed on normal physical environment</a:t>
          </a:r>
          <a:endParaRPr lang="en-US" sz="3000" kern="1200"/>
        </a:p>
      </dsp:txBody>
      <dsp:txXfrm>
        <a:off x="77747" y="1771206"/>
        <a:ext cx="6473310" cy="1437168"/>
      </dsp:txXfrm>
    </dsp:sp>
    <dsp:sp modelId="{C70B2F19-AEF2-4288-B159-B0D5461F7067}">
      <dsp:nvSpPr>
        <dsp:cNvPr id="0" name=""/>
        <dsp:cNvSpPr/>
      </dsp:nvSpPr>
      <dsp:spPr>
        <a:xfrm>
          <a:off x="0" y="3372521"/>
          <a:ext cx="6628804" cy="1592662"/>
        </a:xfrm>
        <a:prstGeom prst="roundRect">
          <a:avLst/>
        </a:prstGeom>
        <a:gradFill rotWithShape="0">
          <a:gsLst>
            <a:gs pos="0">
              <a:schemeClr val="accent2">
                <a:hueOff val="-1433582"/>
                <a:satOff val="-34544"/>
                <a:lumOff val="-20785"/>
                <a:alphaOff val="0"/>
                <a:tint val="96000"/>
                <a:lumMod val="100000"/>
              </a:schemeClr>
            </a:gs>
            <a:gs pos="78000">
              <a:schemeClr val="accent2">
                <a:hueOff val="-1433582"/>
                <a:satOff val="-34544"/>
                <a:lumOff val="-20785"/>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de-DE" sz="3000" kern="1200"/>
            <a:t>Continuum: real world - augmented reality – virtual reality</a:t>
          </a:r>
          <a:endParaRPr lang="en-US" sz="3000" kern="1200"/>
        </a:p>
      </dsp:txBody>
      <dsp:txXfrm>
        <a:off x="77747" y="3450268"/>
        <a:ext cx="6473310" cy="14371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33EC3-CACF-4383-9D16-FDFF881E9E6A}">
      <dsp:nvSpPr>
        <dsp:cNvPr id="0" name=""/>
        <dsp:cNvSpPr/>
      </dsp:nvSpPr>
      <dsp:spPr>
        <a:xfrm>
          <a:off x="60186" y="867678"/>
          <a:ext cx="1257386" cy="125738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2C1966-EC4A-4C17-8974-EFE8779086DF}">
      <dsp:nvSpPr>
        <dsp:cNvPr id="0" name=""/>
        <dsp:cNvSpPr/>
      </dsp:nvSpPr>
      <dsp:spPr>
        <a:xfrm>
          <a:off x="324237" y="1131730"/>
          <a:ext cx="729284" cy="7292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12C4840-5631-4109-BF25-4E5515006EA0}">
      <dsp:nvSpPr>
        <dsp:cNvPr id="0" name=""/>
        <dsp:cNvSpPr/>
      </dsp:nvSpPr>
      <dsp:spPr>
        <a:xfrm>
          <a:off x="1587013" y="867678"/>
          <a:ext cx="2963839" cy="1257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89000">
            <a:lnSpc>
              <a:spcPct val="90000"/>
            </a:lnSpc>
            <a:spcBef>
              <a:spcPct val="0"/>
            </a:spcBef>
            <a:spcAft>
              <a:spcPct val="35000"/>
            </a:spcAft>
          </a:pPr>
          <a:r>
            <a:rPr lang="de-DE" sz="2000" kern="1200" dirty="0"/>
            <a:t>New </a:t>
          </a:r>
          <a:r>
            <a:rPr lang="de-DE" sz="2000" kern="1200" dirty="0" err="1"/>
            <a:t>possibilities</a:t>
          </a:r>
          <a:r>
            <a:rPr lang="de-DE" sz="2000" kern="1200" dirty="0"/>
            <a:t> </a:t>
          </a:r>
          <a:r>
            <a:rPr lang="de-DE" sz="2000" kern="1200" dirty="0" err="1"/>
            <a:t>of</a:t>
          </a:r>
          <a:r>
            <a:rPr lang="de-DE" sz="2000" kern="1200" dirty="0"/>
            <a:t> </a:t>
          </a:r>
          <a:r>
            <a:rPr lang="de-DE" sz="2000" kern="1200" dirty="0" err="1"/>
            <a:t>widespread</a:t>
          </a:r>
          <a:r>
            <a:rPr lang="de-DE" sz="2000" kern="1200" dirty="0"/>
            <a:t> individual VR </a:t>
          </a:r>
          <a:r>
            <a:rPr lang="de-DE" sz="2000" kern="1200" dirty="0" err="1"/>
            <a:t>uses</a:t>
          </a:r>
          <a:r>
            <a:rPr lang="de-DE" sz="2000" kern="1200" dirty="0"/>
            <a:t> </a:t>
          </a:r>
          <a:r>
            <a:rPr lang="de-DE" sz="2000" kern="1200" dirty="0" err="1"/>
            <a:t>with</a:t>
          </a:r>
          <a:r>
            <a:rPr lang="de-DE" sz="2000" kern="1200" dirty="0"/>
            <a:t> </a:t>
          </a:r>
          <a:r>
            <a:rPr lang="de-DE" sz="2000" kern="1200" dirty="0" err="1"/>
            <a:t>head</a:t>
          </a:r>
          <a:r>
            <a:rPr lang="de-DE" sz="2000" kern="1200" dirty="0"/>
            <a:t> </a:t>
          </a:r>
          <a:r>
            <a:rPr lang="de-DE" sz="2000" kern="1200" dirty="0" err="1"/>
            <a:t>mounted</a:t>
          </a:r>
          <a:r>
            <a:rPr lang="de-DE" sz="2000" kern="1200" dirty="0"/>
            <a:t> </a:t>
          </a:r>
          <a:r>
            <a:rPr lang="de-DE" sz="2000" kern="1200" dirty="0" err="1"/>
            <a:t>displays</a:t>
          </a:r>
          <a:r>
            <a:rPr lang="de-DE" sz="2000" kern="1200" dirty="0"/>
            <a:t>, </a:t>
          </a:r>
          <a:r>
            <a:rPr lang="de-DE" sz="2000" kern="1200" dirty="0" err="1"/>
            <a:t>from</a:t>
          </a:r>
          <a:r>
            <a:rPr lang="de-DE" sz="2000" kern="1200" dirty="0"/>
            <a:t> </a:t>
          </a:r>
          <a:r>
            <a:rPr lang="de-DE" sz="2000" kern="1200" dirty="0" err="1"/>
            <a:t>gaming</a:t>
          </a:r>
          <a:r>
            <a:rPr lang="de-DE" sz="2000" kern="1200" dirty="0"/>
            <a:t> </a:t>
          </a:r>
          <a:r>
            <a:rPr lang="de-DE" sz="2000" kern="1200" dirty="0" err="1"/>
            <a:t>to</a:t>
          </a:r>
          <a:r>
            <a:rPr lang="de-DE" sz="2000" kern="1200" dirty="0"/>
            <a:t> </a:t>
          </a:r>
          <a:r>
            <a:rPr lang="de-DE" sz="2000" kern="1200" dirty="0" err="1"/>
            <a:t>therapy</a:t>
          </a:r>
          <a:endParaRPr lang="en-US" sz="2000" kern="1200" dirty="0"/>
        </a:p>
      </dsp:txBody>
      <dsp:txXfrm>
        <a:off x="1587013" y="867678"/>
        <a:ext cx="2963839" cy="1257386"/>
      </dsp:txXfrm>
    </dsp:sp>
    <dsp:sp modelId="{ECE729E9-B9DA-4142-BE95-7FD2265BCF6D}">
      <dsp:nvSpPr>
        <dsp:cNvPr id="0" name=""/>
        <dsp:cNvSpPr/>
      </dsp:nvSpPr>
      <dsp:spPr>
        <a:xfrm>
          <a:off x="5067279" y="867678"/>
          <a:ext cx="1257386" cy="125738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86BDF8-FDA8-4073-8F53-65CA34F5044A}">
      <dsp:nvSpPr>
        <dsp:cNvPr id="0" name=""/>
        <dsp:cNvSpPr/>
      </dsp:nvSpPr>
      <dsp:spPr>
        <a:xfrm>
          <a:off x="5331331" y="1131730"/>
          <a:ext cx="729284" cy="7292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231FDBD-AF80-4A52-9A3E-29325FF7774B}">
      <dsp:nvSpPr>
        <dsp:cNvPr id="0" name=""/>
        <dsp:cNvSpPr/>
      </dsp:nvSpPr>
      <dsp:spPr>
        <a:xfrm>
          <a:off x="6594106" y="867678"/>
          <a:ext cx="2963839" cy="1257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89000">
            <a:lnSpc>
              <a:spcPct val="90000"/>
            </a:lnSpc>
            <a:spcBef>
              <a:spcPct val="0"/>
            </a:spcBef>
            <a:spcAft>
              <a:spcPct val="35000"/>
            </a:spcAft>
          </a:pPr>
          <a:r>
            <a:rPr lang="de-DE" sz="2000" kern="1200" dirty="0" err="1"/>
            <a:t>Illusory</a:t>
          </a:r>
          <a:r>
            <a:rPr lang="de-DE" sz="2000" kern="1200" dirty="0"/>
            <a:t> </a:t>
          </a:r>
          <a:r>
            <a:rPr lang="de-DE" sz="2000" kern="1200" dirty="0" err="1"/>
            <a:t>nature</a:t>
          </a:r>
          <a:r>
            <a:rPr lang="de-DE" sz="2000" kern="1200" dirty="0"/>
            <a:t> </a:t>
          </a:r>
          <a:r>
            <a:rPr lang="de-DE" sz="2000" kern="1200" dirty="0" err="1"/>
            <a:t>of</a:t>
          </a:r>
          <a:r>
            <a:rPr lang="de-DE" sz="2000" kern="1200" dirty="0"/>
            <a:t> </a:t>
          </a:r>
          <a:r>
            <a:rPr lang="de-DE" sz="2000" kern="1200" dirty="0" err="1"/>
            <a:t>experience</a:t>
          </a:r>
          <a:r>
            <a:rPr lang="de-DE" sz="2000" kern="1200" dirty="0"/>
            <a:t>, </a:t>
          </a:r>
          <a:r>
            <a:rPr lang="de-DE" sz="2000" kern="1200" dirty="0" err="1"/>
            <a:t>feeling</a:t>
          </a:r>
          <a:r>
            <a:rPr lang="de-DE" sz="2000" kern="1200" dirty="0"/>
            <a:t> </a:t>
          </a:r>
          <a:r>
            <a:rPr lang="de-DE" sz="2000" kern="1200" dirty="0" err="1"/>
            <a:t>of</a:t>
          </a:r>
          <a:r>
            <a:rPr lang="de-DE" sz="2000" kern="1200" dirty="0"/>
            <a:t> </a:t>
          </a:r>
          <a:r>
            <a:rPr lang="de-DE" sz="2000" kern="1200" dirty="0" err="1"/>
            <a:t>reality</a:t>
          </a:r>
          <a:endParaRPr lang="en-US" sz="2000" kern="1200" dirty="0"/>
        </a:p>
      </dsp:txBody>
      <dsp:txXfrm>
        <a:off x="6594106" y="867678"/>
        <a:ext cx="2963839" cy="1257386"/>
      </dsp:txXfrm>
    </dsp:sp>
    <dsp:sp modelId="{24A76BFD-544D-4C74-8FF5-45B9DAAD4051}">
      <dsp:nvSpPr>
        <dsp:cNvPr id="0" name=""/>
        <dsp:cNvSpPr/>
      </dsp:nvSpPr>
      <dsp:spPr>
        <a:xfrm>
          <a:off x="60186" y="2995574"/>
          <a:ext cx="1257386" cy="125738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EEABE6-3665-46BC-B839-E56056D1A429}">
      <dsp:nvSpPr>
        <dsp:cNvPr id="0" name=""/>
        <dsp:cNvSpPr/>
      </dsp:nvSpPr>
      <dsp:spPr>
        <a:xfrm>
          <a:off x="324237" y="3259625"/>
          <a:ext cx="729284" cy="7292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CD08D71-F0E7-4832-BB65-554D63F53C0A}">
      <dsp:nvSpPr>
        <dsp:cNvPr id="0" name=""/>
        <dsp:cNvSpPr/>
      </dsp:nvSpPr>
      <dsp:spPr>
        <a:xfrm>
          <a:off x="1587013" y="2995574"/>
          <a:ext cx="2963839" cy="1257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89000">
            <a:lnSpc>
              <a:spcPct val="90000"/>
            </a:lnSpc>
            <a:spcBef>
              <a:spcPct val="0"/>
            </a:spcBef>
            <a:spcAft>
              <a:spcPct val="35000"/>
            </a:spcAft>
          </a:pPr>
          <a:r>
            <a:rPr lang="de-DE" sz="2000" kern="1200" dirty="0" err="1"/>
            <a:t>Possibility</a:t>
          </a:r>
          <a:r>
            <a:rPr lang="de-DE" sz="2000" kern="1200" dirty="0"/>
            <a:t> </a:t>
          </a:r>
          <a:r>
            <a:rPr lang="de-DE" sz="2000" kern="1200" dirty="0" err="1"/>
            <a:t>of</a:t>
          </a:r>
          <a:r>
            <a:rPr lang="de-DE" sz="2000" kern="1200" dirty="0"/>
            <a:t> </a:t>
          </a:r>
          <a:r>
            <a:rPr lang="de-DE" sz="2000" kern="1200" dirty="0" err="1"/>
            <a:t>new</a:t>
          </a:r>
          <a:r>
            <a:rPr lang="de-DE" sz="2000" kern="1200" dirty="0"/>
            <a:t> type </a:t>
          </a:r>
          <a:r>
            <a:rPr lang="de-DE" sz="2000" kern="1200" dirty="0" err="1"/>
            <a:t>of</a:t>
          </a:r>
          <a:r>
            <a:rPr lang="de-DE" sz="2000" kern="1200" dirty="0"/>
            <a:t> immersive </a:t>
          </a:r>
          <a:r>
            <a:rPr lang="de-DE" sz="2000" kern="1200" dirty="0" err="1"/>
            <a:t>experiences</a:t>
          </a:r>
          <a:r>
            <a:rPr lang="de-DE" sz="2000" kern="1200" dirty="0"/>
            <a:t> </a:t>
          </a:r>
          <a:r>
            <a:rPr lang="de-DE" sz="2000" kern="1200" dirty="0" err="1"/>
            <a:t>of</a:t>
          </a:r>
          <a:r>
            <a:rPr lang="de-DE" sz="2000" kern="1200" dirty="0"/>
            <a:t> </a:t>
          </a:r>
          <a:r>
            <a:rPr lang="de-DE" sz="2000" kern="1200" dirty="0" err="1"/>
            <a:t>self</a:t>
          </a:r>
          <a:r>
            <a:rPr lang="de-DE" sz="2000" kern="1200" dirty="0"/>
            <a:t>, </a:t>
          </a:r>
          <a:r>
            <a:rPr lang="de-DE" sz="2000" kern="1200" dirty="0" err="1"/>
            <a:t>embodiment</a:t>
          </a:r>
          <a:r>
            <a:rPr lang="de-DE" sz="2000" kern="1200" dirty="0"/>
            <a:t> and </a:t>
          </a:r>
          <a:r>
            <a:rPr lang="de-DE" sz="2000" kern="1200" dirty="0" err="1"/>
            <a:t>emotions</a:t>
          </a:r>
          <a:endParaRPr lang="en-US" sz="2000" kern="1200" dirty="0"/>
        </a:p>
      </dsp:txBody>
      <dsp:txXfrm>
        <a:off x="1587013" y="2995574"/>
        <a:ext cx="2963839" cy="1257386"/>
      </dsp:txXfrm>
    </dsp:sp>
    <dsp:sp modelId="{F867845D-AF42-4805-9CCC-DD59D0DB4933}">
      <dsp:nvSpPr>
        <dsp:cNvPr id="0" name=""/>
        <dsp:cNvSpPr/>
      </dsp:nvSpPr>
      <dsp:spPr>
        <a:xfrm>
          <a:off x="5067279" y="2995574"/>
          <a:ext cx="1257386" cy="125738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49B59-80B8-4992-83F4-06F1CBBB01FF}">
      <dsp:nvSpPr>
        <dsp:cNvPr id="0" name=""/>
        <dsp:cNvSpPr/>
      </dsp:nvSpPr>
      <dsp:spPr>
        <a:xfrm>
          <a:off x="5331331" y="3259625"/>
          <a:ext cx="729284" cy="7292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E06374-7482-4301-A552-E7F5041AA621}">
      <dsp:nvSpPr>
        <dsp:cNvPr id="0" name=""/>
        <dsp:cNvSpPr/>
      </dsp:nvSpPr>
      <dsp:spPr>
        <a:xfrm>
          <a:off x="6594106" y="2995574"/>
          <a:ext cx="2963839" cy="1257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89000">
            <a:lnSpc>
              <a:spcPct val="90000"/>
            </a:lnSpc>
            <a:spcBef>
              <a:spcPct val="0"/>
            </a:spcBef>
            <a:spcAft>
              <a:spcPct val="35000"/>
            </a:spcAft>
          </a:pPr>
          <a:r>
            <a:rPr lang="de-DE" sz="2000" kern="1200"/>
            <a:t>New types of social interaction in virtual spaces</a:t>
          </a:r>
          <a:endParaRPr lang="en-US" sz="2000" kern="1200"/>
        </a:p>
      </dsp:txBody>
      <dsp:txXfrm>
        <a:off x="6594106" y="2995574"/>
        <a:ext cx="2963839" cy="12573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0CB4E-ACE4-4279-A026-0E783B693C5C}">
      <dsp:nvSpPr>
        <dsp:cNvPr id="0" name=""/>
        <dsp:cNvSpPr/>
      </dsp:nvSpPr>
      <dsp:spPr>
        <a:xfrm>
          <a:off x="0" y="9051"/>
          <a:ext cx="6872173" cy="111969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IE" sz="2900" kern="1200" dirty="0"/>
            <a:t>Sense of reality of VR dependent on various factors:</a:t>
          </a:r>
          <a:endParaRPr lang="en-US" sz="2900" kern="1200" dirty="0"/>
        </a:p>
      </dsp:txBody>
      <dsp:txXfrm>
        <a:off x="54659" y="63710"/>
        <a:ext cx="6762855" cy="1010372"/>
      </dsp:txXfrm>
    </dsp:sp>
    <dsp:sp modelId="{0DED5995-5978-4BE3-B2CC-9B50AFE20DA9}">
      <dsp:nvSpPr>
        <dsp:cNvPr id="0" name=""/>
        <dsp:cNvSpPr/>
      </dsp:nvSpPr>
      <dsp:spPr>
        <a:xfrm>
          <a:off x="0" y="1212261"/>
          <a:ext cx="6872173" cy="1119690"/>
        </a:xfrm>
        <a:prstGeom prst="roundRect">
          <a:avLst/>
        </a:prstGeom>
        <a:gradFill rotWithShape="0">
          <a:gsLst>
            <a:gs pos="0">
              <a:schemeClr val="accent2">
                <a:hueOff val="-358396"/>
                <a:satOff val="-8636"/>
                <a:lumOff val="-5196"/>
                <a:alphaOff val="0"/>
                <a:tint val="96000"/>
                <a:lumMod val="100000"/>
              </a:schemeClr>
            </a:gs>
            <a:gs pos="78000">
              <a:schemeClr val="accent2">
                <a:hueOff val="-358396"/>
                <a:satOff val="-8636"/>
                <a:lumOff val="-5196"/>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IE" sz="2900" kern="1200"/>
            <a:t>Granularity of input and output </a:t>
          </a:r>
          <a:endParaRPr lang="en-US" sz="2900" kern="1200"/>
        </a:p>
      </dsp:txBody>
      <dsp:txXfrm>
        <a:off x="54659" y="1266920"/>
        <a:ext cx="6762855" cy="1010372"/>
      </dsp:txXfrm>
    </dsp:sp>
    <dsp:sp modelId="{2B55E3EE-41A8-4EDC-B9F3-52F8E82E5379}">
      <dsp:nvSpPr>
        <dsp:cNvPr id="0" name=""/>
        <dsp:cNvSpPr/>
      </dsp:nvSpPr>
      <dsp:spPr>
        <a:xfrm>
          <a:off x="0" y="2415471"/>
          <a:ext cx="6872173" cy="1119690"/>
        </a:xfrm>
        <a:prstGeom prst="roundRect">
          <a:avLst/>
        </a:prstGeom>
        <a:gradFill rotWithShape="0">
          <a:gsLst>
            <a:gs pos="0">
              <a:schemeClr val="accent2">
                <a:hueOff val="-716791"/>
                <a:satOff val="-17272"/>
                <a:lumOff val="-10393"/>
                <a:alphaOff val="0"/>
                <a:tint val="96000"/>
                <a:lumMod val="100000"/>
              </a:schemeClr>
            </a:gs>
            <a:gs pos="78000">
              <a:schemeClr val="accent2">
                <a:hueOff val="-716791"/>
                <a:satOff val="-17272"/>
                <a:lumOff val="-1039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IE" sz="2900" kern="1200"/>
            <a:t>Ability to modify virtual environment</a:t>
          </a:r>
          <a:endParaRPr lang="en-US" sz="2900" kern="1200"/>
        </a:p>
      </dsp:txBody>
      <dsp:txXfrm>
        <a:off x="54659" y="2470130"/>
        <a:ext cx="6762855" cy="1010372"/>
      </dsp:txXfrm>
    </dsp:sp>
    <dsp:sp modelId="{7385B62B-4F05-4824-A78E-10118D2A2C45}">
      <dsp:nvSpPr>
        <dsp:cNvPr id="0" name=""/>
        <dsp:cNvSpPr/>
      </dsp:nvSpPr>
      <dsp:spPr>
        <a:xfrm>
          <a:off x="0" y="3618681"/>
          <a:ext cx="6872173" cy="1119690"/>
        </a:xfrm>
        <a:prstGeom prst="roundRect">
          <a:avLst/>
        </a:prstGeom>
        <a:gradFill rotWithShape="0">
          <a:gsLst>
            <a:gs pos="0">
              <a:schemeClr val="accent2">
                <a:hueOff val="-1075187"/>
                <a:satOff val="-25908"/>
                <a:lumOff val="-15589"/>
                <a:alphaOff val="0"/>
                <a:tint val="96000"/>
                <a:lumMod val="100000"/>
              </a:schemeClr>
            </a:gs>
            <a:gs pos="78000">
              <a:schemeClr val="accent2">
                <a:hueOff val="-1075187"/>
                <a:satOff val="-25908"/>
                <a:lumOff val="-1558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IE" sz="2900" kern="1200"/>
            <a:t>Possibility of social interaction in virtual world</a:t>
          </a:r>
          <a:endParaRPr lang="en-US" sz="2900" kern="1200"/>
        </a:p>
      </dsp:txBody>
      <dsp:txXfrm>
        <a:off x="54659" y="3673340"/>
        <a:ext cx="6762855" cy="1010372"/>
      </dsp:txXfrm>
    </dsp:sp>
    <dsp:sp modelId="{81883594-0BE8-484D-B416-D496A9649479}">
      <dsp:nvSpPr>
        <dsp:cNvPr id="0" name=""/>
        <dsp:cNvSpPr/>
      </dsp:nvSpPr>
      <dsp:spPr>
        <a:xfrm>
          <a:off x="0" y="4821891"/>
          <a:ext cx="6872173" cy="1119690"/>
        </a:xfrm>
        <a:prstGeom prst="roundRect">
          <a:avLst/>
        </a:prstGeom>
        <a:gradFill rotWithShape="0">
          <a:gsLst>
            <a:gs pos="0">
              <a:schemeClr val="accent2">
                <a:hueOff val="-1433582"/>
                <a:satOff val="-34544"/>
                <a:lumOff val="-20785"/>
                <a:alphaOff val="0"/>
                <a:tint val="96000"/>
                <a:lumMod val="100000"/>
              </a:schemeClr>
            </a:gs>
            <a:gs pos="78000">
              <a:schemeClr val="accent2">
                <a:hueOff val="-1433582"/>
                <a:satOff val="-34544"/>
                <a:lumOff val="-20785"/>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IE" sz="2900" kern="1200"/>
            <a:t>Extent of mutually interactive agents in the virtual world</a:t>
          </a:r>
          <a:endParaRPr lang="en-US" sz="2900" kern="1200"/>
        </a:p>
      </dsp:txBody>
      <dsp:txXfrm>
        <a:off x="54659" y="4876550"/>
        <a:ext cx="6762855" cy="10103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9F38C-F830-4F20-A22C-822C0FC33DB3}">
      <dsp:nvSpPr>
        <dsp:cNvPr id="0" name=""/>
        <dsp:cNvSpPr/>
      </dsp:nvSpPr>
      <dsp:spPr>
        <a:xfrm>
          <a:off x="0" y="56835"/>
          <a:ext cx="6628804" cy="1497234"/>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de-DE" sz="2800" kern="1200" dirty="0" err="1"/>
            <a:t>Modifiability</a:t>
          </a:r>
          <a:r>
            <a:rPr lang="de-DE" sz="2800" kern="1200" dirty="0"/>
            <a:t> </a:t>
          </a:r>
          <a:r>
            <a:rPr lang="de-DE" sz="2800" kern="1200" dirty="0" err="1"/>
            <a:t>of</a:t>
          </a:r>
          <a:r>
            <a:rPr lang="de-DE" sz="2800" kern="1200" dirty="0"/>
            <a:t> virtual </a:t>
          </a:r>
          <a:r>
            <a:rPr lang="de-DE" sz="2800" kern="1200" dirty="0" err="1"/>
            <a:t>worlds</a:t>
          </a:r>
          <a:endParaRPr lang="en-US" sz="2800" kern="1200" dirty="0"/>
        </a:p>
      </dsp:txBody>
      <dsp:txXfrm>
        <a:off x="73089" y="129924"/>
        <a:ext cx="6482626" cy="1351056"/>
      </dsp:txXfrm>
    </dsp:sp>
    <dsp:sp modelId="{7322B0A8-A63F-477B-8918-7857E326055A}">
      <dsp:nvSpPr>
        <dsp:cNvPr id="0" name=""/>
        <dsp:cNvSpPr/>
      </dsp:nvSpPr>
      <dsp:spPr>
        <a:xfrm>
          <a:off x="0" y="1634709"/>
          <a:ext cx="6628804" cy="1497234"/>
        </a:xfrm>
        <a:prstGeom prst="roundRect">
          <a:avLst/>
        </a:prstGeom>
        <a:gradFill rotWithShape="0">
          <a:gsLst>
            <a:gs pos="0">
              <a:schemeClr val="accent2">
                <a:hueOff val="-477861"/>
                <a:satOff val="-11515"/>
                <a:lumOff val="-6928"/>
                <a:alphaOff val="0"/>
                <a:tint val="96000"/>
                <a:lumMod val="100000"/>
              </a:schemeClr>
            </a:gs>
            <a:gs pos="78000">
              <a:schemeClr val="accent2">
                <a:hueOff val="-477861"/>
                <a:satOff val="-11515"/>
                <a:lumOff val="-692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de-DE" sz="2800" kern="1200" dirty="0" err="1"/>
            <a:t>Dependence</a:t>
          </a:r>
          <a:r>
            <a:rPr lang="de-DE" sz="2800" kern="1200" dirty="0"/>
            <a:t> </a:t>
          </a:r>
          <a:r>
            <a:rPr lang="de-DE" sz="2800" kern="1200" dirty="0" err="1"/>
            <a:t>of</a:t>
          </a:r>
          <a:r>
            <a:rPr lang="de-DE" sz="2800" kern="1200" dirty="0"/>
            <a:t> </a:t>
          </a:r>
          <a:r>
            <a:rPr lang="de-DE" sz="2800" kern="1200" dirty="0" err="1"/>
            <a:t>experience</a:t>
          </a:r>
          <a:r>
            <a:rPr lang="de-DE" sz="2800" kern="1200" dirty="0"/>
            <a:t> on </a:t>
          </a:r>
          <a:r>
            <a:rPr lang="de-DE" sz="2800" kern="1200" dirty="0" err="1"/>
            <a:t>decisions</a:t>
          </a:r>
          <a:r>
            <a:rPr lang="de-DE" sz="2800" kern="1200" dirty="0"/>
            <a:t> </a:t>
          </a:r>
          <a:r>
            <a:rPr lang="de-DE" sz="2800" kern="1200" dirty="0" err="1"/>
            <a:t>by</a:t>
          </a:r>
          <a:r>
            <a:rPr lang="de-DE" sz="2800" kern="1200" dirty="0"/>
            <a:t> </a:t>
          </a:r>
          <a:r>
            <a:rPr lang="de-DE" sz="2800" kern="1200" dirty="0" err="1"/>
            <a:t>designers</a:t>
          </a:r>
          <a:endParaRPr lang="en-US" sz="2800" kern="1200" dirty="0"/>
        </a:p>
      </dsp:txBody>
      <dsp:txXfrm>
        <a:off x="73089" y="1707798"/>
        <a:ext cx="6482626" cy="1351056"/>
      </dsp:txXfrm>
    </dsp:sp>
    <dsp:sp modelId="{89CA95DF-491B-476A-9299-A0BF9F87483D}">
      <dsp:nvSpPr>
        <dsp:cNvPr id="0" name=""/>
        <dsp:cNvSpPr/>
      </dsp:nvSpPr>
      <dsp:spPr>
        <a:xfrm>
          <a:off x="0" y="3212584"/>
          <a:ext cx="6628804" cy="1497234"/>
        </a:xfrm>
        <a:prstGeom prst="roundRect">
          <a:avLst/>
        </a:prstGeom>
        <a:gradFill rotWithShape="0">
          <a:gsLst>
            <a:gs pos="0">
              <a:schemeClr val="accent2">
                <a:hueOff val="-955721"/>
                <a:satOff val="-23029"/>
                <a:lumOff val="-13857"/>
                <a:alphaOff val="0"/>
                <a:tint val="96000"/>
                <a:lumMod val="100000"/>
              </a:schemeClr>
            </a:gs>
            <a:gs pos="78000">
              <a:schemeClr val="accent2">
                <a:hueOff val="-955721"/>
                <a:satOff val="-23029"/>
                <a:lumOff val="-1385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de-DE" sz="2800" kern="1200"/>
            <a:t>Impact of modifications in VR can be directly evaluated and tailored towards desired outcomes</a:t>
          </a:r>
          <a:endParaRPr lang="en-US" sz="2800" kern="1200"/>
        </a:p>
      </dsp:txBody>
      <dsp:txXfrm>
        <a:off x="73089" y="3285673"/>
        <a:ext cx="6482626" cy="1351056"/>
      </dsp:txXfrm>
    </dsp:sp>
    <dsp:sp modelId="{AD9A15DA-DA03-42C0-BD06-4EA18AF4F031}">
      <dsp:nvSpPr>
        <dsp:cNvPr id="0" name=""/>
        <dsp:cNvSpPr/>
      </dsp:nvSpPr>
      <dsp:spPr>
        <a:xfrm>
          <a:off x="0" y="4790458"/>
          <a:ext cx="6628804" cy="1497234"/>
        </a:xfrm>
        <a:prstGeom prst="roundRect">
          <a:avLst/>
        </a:prstGeom>
        <a:gradFill rotWithShape="0">
          <a:gsLst>
            <a:gs pos="0">
              <a:schemeClr val="accent2">
                <a:hueOff val="-1433582"/>
                <a:satOff val="-34544"/>
                <a:lumOff val="-20785"/>
                <a:alphaOff val="0"/>
                <a:tint val="96000"/>
                <a:lumMod val="100000"/>
              </a:schemeClr>
            </a:gs>
            <a:gs pos="78000">
              <a:schemeClr val="accent2">
                <a:hueOff val="-1433582"/>
                <a:satOff val="-34544"/>
                <a:lumOff val="-20785"/>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IE" sz="2800" kern="1200"/>
            <a:t>Impact potentially on how self and its embodiment is experienced</a:t>
          </a:r>
          <a:endParaRPr lang="en-US" sz="2800" kern="1200"/>
        </a:p>
      </dsp:txBody>
      <dsp:txXfrm>
        <a:off x="73089" y="4863547"/>
        <a:ext cx="6482626" cy="13510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474774-B821-444D-959D-7CC5432724B7}">
      <dsp:nvSpPr>
        <dsp:cNvPr id="0" name=""/>
        <dsp:cNvSpPr/>
      </dsp:nvSpPr>
      <dsp:spPr>
        <a:xfrm>
          <a:off x="0" y="750"/>
          <a:ext cx="6628804" cy="175602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809F05-0A55-48A7-8DDE-908FB9C4C1F1}">
      <dsp:nvSpPr>
        <dsp:cNvPr id="0" name=""/>
        <dsp:cNvSpPr/>
      </dsp:nvSpPr>
      <dsp:spPr>
        <a:xfrm>
          <a:off x="531196" y="395855"/>
          <a:ext cx="965812" cy="965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B47393C-4827-4990-B2FC-8F503E3A76AF}">
      <dsp:nvSpPr>
        <dsp:cNvPr id="0" name=""/>
        <dsp:cNvSpPr/>
      </dsp:nvSpPr>
      <dsp:spPr>
        <a:xfrm>
          <a:off x="2028206" y="750"/>
          <a:ext cx="4600597" cy="1756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846" tIns="185846" rIns="185846" bIns="185846" numCol="1" spcCol="1270" anchor="ctr" anchorCtr="0">
          <a:noAutofit/>
        </a:bodyPr>
        <a:lstStyle/>
        <a:p>
          <a:pPr lvl="0" algn="l" defTabSz="1022350">
            <a:lnSpc>
              <a:spcPct val="100000"/>
            </a:lnSpc>
            <a:spcBef>
              <a:spcPct val="0"/>
            </a:spcBef>
            <a:spcAft>
              <a:spcPct val="35000"/>
            </a:spcAft>
          </a:pPr>
          <a:r>
            <a:rPr lang="de-DE" sz="2300" kern="1200" dirty="0"/>
            <a:t>Potential </a:t>
          </a:r>
          <a:r>
            <a:rPr lang="de-DE" sz="2300" kern="1200" dirty="0" err="1"/>
            <a:t>addictiveness</a:t>
          </a:r>
          <a:r>
            <a:rPr lang="de-DE" sz="2300" kern="1200" dirty="0"/>
            <a:t> </a:t>
          </a:r>
          <a:r>
            <a:rPr lang="de-DE" sz="2300" kern="1200" dirty="0" err="1"/>
            <a:t>of</a:t>
          </a:r>
          <a:r>
            <a:rPr lang="de-DE" sz="2300" kern="1200" dirty="0"/>
            <a:t> </a:t>
          </a:r>
          <a:r>
            <a:rPr lang="de-DE" sz="2300" kern="1200" dirty="0" err="1"/>
            <a:t>long</a:t>
          </a:r>
          <a:r>
            <a:rPr lang="de-DE" sz="2300" kern="1200" dirty="0"/>
            <a:t>-term VR </a:t>
          </a:r>
          <a:r>
            <a:rPr lang="de-DE" sz="2300" kern="1200" dirty="0" err="1"/>
            <a:t>immersion</a:t>
          </a:r>
          <a:endParaRPr lang="en-US" sz="2300" kern="1200" dirty="0"/>
        </a:p>
      </dsp:txBody>
      <dsp:txXfrm>
        <a:off x="2028206" y="750"/>
        <a:ext cx="4600597" cy="1756022"/>
      </dsp:txXfrm>
    </dsp:sp>
    <dsp:sp modelId="{09E06EF1-51F4-4CBB-8EC0-81DB89952C1B}">
      <dsp:nvSpPr>
        <dsp:cNvPr id="0" name=""/>
        <dsp:cNvSpPr/>
      </dsp:nvSpPr>
      <dsp:spPr>
        <a:xfrm>
          <a:off x="0" y="2195778"/>
          <a:ext cx="6628804" cy="175602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281E3A-7AA5-4415-A199-9A34D3A0DBB7}">
      <dsp:nvSpPr>
        <dsp:cNvPr id="0" name=""/>
        <dsp:cNvSpPr/>
      </dsp:nvSpPr>
      <dsp:spPr>
        <a:xfrm>
          <a:off x="531196" y="2590883"/>
          <a:ext cx="965812" cy="965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B4C15B1-36A3-4564-B0B9-DF488F7D674A}">
      <dsp:nvSpPr>
        <dsp:cNvPr id="0" name=""/>
        <dsp:cNvSpPr/>
      </dsp:nvSpPr>
      <dsp:spPr>
        <a:xfrm>
          <a:off x="2028206" y="2195778"/>
          <a:ext cx="4600597" cy="1756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846" tIns="185846" rIns="185846" bIns="185846" numCol="1" spcCol="1270" anchor="ctr" anchorCtr="0">
          <a:noAutofit/>
        </a:bodyPr>
        <a:lstStyle/>
        <a:p>
          <a:pPr lvl="0" algn="l" defTabSz="1022350">
            <a:lnSpc>
              <a:spcPct val="100000"/>
            </a:lnSpc>
            <a:spcBef>
              <a:spcPct val="0"/>
            </a:spcBef>
            <a:spcAft>
              <a:spcPct val="35000"/>
            </a:spcAft>
          </a:pPr>
          <a:r>
            <a:rPr lang="de-DE" sz="2300" kern="1200" dirty="0"/>
            <a:t>Difficulties of switching between virtual and real </a:t>
          </a:r>
          <a:r>
            <a:rPr lang="de-DE" sz="2300" kern="1200" dirty="0" smtClean="0"/>
            <a:t>bodies</a:t>
          </a:r>
          <a:endParaRPr lang="en-US" sz="2300" kern="1200" dirty="0"/>
        </a:p>
      </dsp:txBody>
      <dsp:txXfrm>
        <a:off x="2028206" y="2195778"/>
        <a:ext cx="4600597" cy="1756022"/>
      </dsp:txXfrm>
    </dsp:sp>
    <dsp:sp modelId="{91DCBE8E-3DF2-41CD-A848-D68F853A7DF0}">
      <dsp:nvSpPr>
        <dsp:cNvPr id="0" name=""/>
        <dsp:cNvSpPr/>
      </dsp:nvSpPr>
      <dsp:spPr>
        <a:xfrm>
          <a:off x="0" y="4390806"/>
          <a:ext cx="6628804" cy="175602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82E0F3-4CD8-4194-8651-32E319EDAA0D}">
      <dsp:nvSpPr>
        <dsp:cNvPr id="0" name=""/>
        <dsp:cNvSpPr/>
      </dsp:nvSpPr>
      <dsp:spPr>
        <a:xfrm>
          <a:off x="531196" y="4785912"/>
          <a:ext cx="965812" cy="965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C163E7-A2A8-4689-8397-ED6E9EBE560C}">
      <dsp:nvSpPr>
        <dsp:cNvPr id="0" name=""/>
        <dsp:cNvSpPr/>
      </dsp:nvSpPr>
      <dsp:spPr>
        <a:xfrm>
          <a:off x="2028206" y="4390806"/>
          <a:ext cx="4600597" cy="1756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846" tIns="185846" rIns="185846" bIns="185846" numCol="1" spcCol="1270" anchor="ctr" anchorCtr="0">
          <a:noAutofit/>
        </a:bodyPr>
        <a:lstStyle/>
        <a:p>
          <a:pPr lvl="0" algn="l" defTabSz="1022350">
            <a:lnSpc>
              <a:spcPct val="100000"/>
            </a:lnSpc>
            <a:spcBef>
              <a:spcPct val="0"/>
            </a:spcBef>
            <a:spcAft>
              <a:spcPct val="35000"/>
            </a:spcAft>
          </a:pPr>
          <a:r>
            <a:rPr lang="de-DE" sz="2300" kern="1200"/>
            <a:t>Potential impact on experience of „realness“ of the world (derealisation, shifting realness to VR)</a:t>
          </a:r>
          <a:endParaRPr lang="en-US" sz="2300" kern="1200"/>
        </a:p>
      </dsp:txBody>
      <dsp:txXfrm>
        <a:off x="2028206" y="4390806"/>
        <a:ext cx="4600597" cy="17560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A6102D-2E07-41DC-9CFB-5CA7F2A96E77}">
      <dsp:nvSpPr>
        <dsp:cNvPr id="0" name=""/>
        <dsp:cNvSpPr/>
      </dsp:nvSpPr>
      <dsp:spPr>
        <a:xfrm>
          <a:off x="0" y="17944"/>
          <a:ext cx="6628804" cy="15210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100000"/>
            </a:lnSpc>
            <a:spcBef>
              <a:spcPct val="0"/>
            </a:spcBef>
            <a:spcAft>
              <a:spcPct val="35000"/>
            </a:spcAft>
          </a:pPr>
          <a:r>
            <a:rPr lang="de-DE" sz="2600" kern="1200" dirty="0"/>
            <a:t>Physiological and </a:t>
          </a:r>
          <a:r>
            <a:rPr lang="de-DE" sz="2600" kern="1200" dirty="0" err="1"/>
            <a:t>behavioural</a:t>
          </a:r>
          <a:r>
            <a:rPr lang="de-DE" sz="2600" kern="1200" dirty="0"/>
            <a:t> </a:t>
          </a:r>
          <a:r>
            <a:rPr lang="de-DE" sz="2600" kern="1200" dirty="0" err="1"/>
            <a:t>parameters</a:t>
          </a:r>
          <a:r>
            <a:rPr lang="de-DE" sz="2600" kern="1200" dirty="0"/>
            <a:t> in </a:t>
          </a:r>
          <a:r>
            <a:rPr lang="de-DE" sz="2600" kern="1200" dirty="0" err="1"/>
            <a:t>relationship</a:t>
          </a:r>
          <a:r>
            <a:rPr lang="de-DE" sz="2600" kern="1200" dirty="0"/>
            <a:t> </a:t>
          </a:r>
          <a:r>
            <a:rPr lang="de-DE" sz="2600" kern="1200" dirty="0" err="1"/>
            <a:t>to</a:t>
          </a:r>
          <a:r>
            <a:rPr lang="de-DE" sz="2600" kern="1200" dirty="0"/>
            <a:t> </a:t>
          </a:r>
          <a:r>
            <a:rPr lang="de-DE" sz="2600" kern="1200" dirty="0" err="1"/>
            <a:t>engagement</a:t>
          </a:r>
          <a:r>
            <a:rPr lang="de-DE" sz="2600" kern="1200" dirty="0"/>
            <a:t> </a:t>
          </a:r>
          <a:r>
            <a:rPr lang="de-DE" sz="2600" kern="1200" dirty="0" err="1"/>
            <a:t>with</a:t>
          </a:r>
          <a:r>
            <a:rPr lang="de-DE" sz="2600" kern="1200" dirty="0"/>
            <a:t> VR </a:t>
          </a:r>
          <a:r>
            <a:rPr lang="de-DE" sz="2600" kern="1200" dirty="0" err="1"/>
            <a:t>world</a:t>
          </a:r>
          <a:endParaRPr lang="en-US" sz="2600" kern="1200" dirty="0"/>
        </a:p>
      </dsp:txBody>
      <dsp:txXfrm>
        <a:off x="74249" y="92193"/>
        <a:ext cx="6480306" cy="1372502"/>
      </dsp:txXfrm>
    </dsp:sp>
    <dsp:sp modelId="{76EAFDE7-1BFC-412B-AD8A-D65F4BB585A1}">
      <dsp:nvSpPr>
        <dsp:cNvPr id="0" name=""/>
        <dsp:cNvSpPr/>
      </dsp:nvSpPr>
      <dsp:spPr>
        <a:xfrm>
          <a:off x="0" y="1613824"/>
          <a:ext cx="6628804" cy="1521000"/>
        </a:xfrm>
        <a:prstGeom prst="roundRect">
          <a:avLst/>
        </a:prstGeom>
        <a:gradFill rotWithShape="0">
          <a:gsLst>
            <a:gs pos="0">
              <a:schemeClr val="accent2">
                <a:hueOff val="-477861"/>
                <a:satOff val="-11515"/>
                <a:lumOff val="-6928"/>
                <a:alphaOff val="0"/>
                <a:tint val="96000"/>
                <a:lumMod val="100000"/>
              </a:schemeClr>
            </a:gs>
            <a:gs pos="78000">
              <a:schemeClr val="accent2">
                <a:hueOff val="-477861"/>
                <a:satOff val="-11515"/>
                <a:lumOff val="-692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100000"/>
            </a:lnSpc>
            <a:spcBef>
              <a:spcPct val="0"/>
            </a:spcBef>
            <a:spcAft>
              <a:spcPct val="35000"/>
            </a:spcAft>
          </a:pPr>
          <a:r>
            <a:rPr lang="de-DE" sz="2600" kern="1200" dirty="0"/>
            <a:t>„</a:t>
          </a:r>
          <a:r>
            <a:rPr lang="de-DE" sz="2600" kern="1200" dirty="0" err="1"/>
            <a:t>kinematic</a:t>
          </a:r>
          <a:r>
            <a:rPr lang="de-DE" sz="2600" kern="1200" dirty="0"/>
            <a:t> </a:t>
          </a:r>
          <a:r>
            <a:rPr lang="de-DE" sz="2600" kern="1200" dirty="0" err="1"/>
            <a:t>fingerprint</a:t>
          </a:r>
          <a:r>
            <a:rPr lang="de-DE" sz="2600" kern="1200" dirty="0"/>
            <a:t>“: </a:t>
          </a:r>
          <a:r>
            <a:rPr lang="de-DE" sz="2600" kern="1200" dirty="0" err="1"/>
            <a:t>potentially</a:t>
          </a:r>
          <a:r>
            <a:rPr lang="de-DE" sz="2600" kern="1200" dirty="0"/>
            <a:t> </a:t>
          </a:r>
          <a:r>
            <a:rPr lang="de-DE" sz="2600" kern="1200" dirty="0" err="1"/>
            <a:t>unique</a:t>
          </a:r>
          <a:r>
            <a:rPr lang="de-DE" sz="2600" kern="1200" dirty="0"/>
            <a:t> </a:t>
          </a:r>
          <a:r>
            <a:rPr lang="de-DE" sz="2600" kern="1200" dirty="0" err="1"/>
            <a:t>identifiable</a:t>
          </a:r>
          <a:r>
            <a:rPr lang="de-DE" sz="2600" kern="1200" dirty="0"/>
            <a:t> </a:t>
          </a:r>
          <a:r>
            <a:rPr lang="de-DE" sz="2600" kern="1200" dirty="0" err="1"/>
            <a:t>movement</a:t>
          </a:r>
          <a:r>
            <a:rPr lang="de-DE" sz="2600" kern="1200" dirty="0"/>
            <a:t> </a:t>
          </a:r>
          <a:r>
            <a:rPr lang="de-DE" sz="2600" kern="1200" dirty="0" err="1"/>
            <a:t>patterns</a:t>
          </a:r>
          <a:r>
            <a:rPr lang="de-DE" sz="2600" kern="1200" dirty="0"/>
            <a:t>, e.g. </a:t>
          </a:r>
          <a:r>
            <a:rPr lang="de-DE" sz="2600" kern="1200" dirty="0" err="1"/>
            <a:t>usable</a:t>
          </a:r>
          <a:r>
            <a:rPr lang="de-DE" sz="2600" kern="1200" dirty="0"/>
            <a:t> </a:t>
          </a:r>
          <a:r>
            <a:rPr lang="de-DE" sz="2600" kern="1200" dirty="0" err="1"/>
            <a:t>for</a:t>
          </a:r>
          <a:r>
            <a:rPr lang="de-DE" sz="2600" kern="1200" dirty="0"/>
            <a:t> </a:t>
          </a:r>
          <a:r>
            <a:rPr lang="de-DE" sz="2600" kern="1200" dirty="0" err="1"/>
            <a:t>authentication</a:t>
          </a:r>
          <a:endParaRPr lang="en-US" sz="2600" kern="1200" dirty="0"/>
        </a:p>
      </dsp:txBody>
      <dsp:txXfrm>
        <a:off x="74249" y="1688073"/>
        <a:ext cx="6480306" cy="1372502"/>
      </dsp:txXfrm>
    </dsp:sp>
    <dsp:sp modelId="{788B325E-7066-446F-896E-23844513DE35}">
      <dsp:nvSpPr>
        <dsp:cNvPr id="0" name=""/>
        <dsp:cNvSpPr/>
      </dsp:nvSpPr>
      <dsp:spPr>
        <a:xfrm>
          <a:off x="0" y="3209704"/>
          <a:ext cx="6628804" cy="1521000"/>
        </a:xfrm>
        <a:prstGeom prst="roundRect">
          <a:avLst/>
        </a:prstGeom>
        <a:gradFill rotWithShape="0">
          <a:gsLst>
            <a:gs pos="0">
              <a:schemeClr val="accent2">
                <a:hueOff val="-955721"/>
                <a:satOff val="-23029"/>
                <a:lumOff val="-13857"/>
                <a:alphaOff val="0"/>
                <a:tint val="96000"/>
                <a:lumMod val="100000"/>
              </a:schemeClr>
            </a:gs>
            <a:gs pos="78000">
              <a:schemeClr val="accent2">
                <a:hueOff val="-955721"/>
                <a:satOff val="-23029"/>
                <a:lumOff val="-1385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100000"/>
            </a:lnSpc>
            <a:spcBef>
              <a:spcPct val="0"/>
            </a:spcBef>
            <a:spcAft>
              <a:spcPct val="35000"/>
            </a:spcAft>
          </a:pPr>
          <a:r>
            <a:rPr lang="de-DE" sz="2600" kern="1200" dirty="0"/>
            <a:t>Privacy </a:t>
          </a:r>
          <a:r>
            <a:rPr lang="de-DE" sz="2600" kern="1200" dirty="0" err="1"/>
            <a:t>implications</a:t>
          </a:r>
          <a:r>
            <a:rPr lang="de-DE" sz="2600" kern="1200" dirty="0"/>
            <a:t> </a:t>
          </a:r>
          <a:r>
            <a:rPr lang="de-DE" sz="2600" kern="1200" dirty="0" err="1"/>
            <a:t>of</a:t>
          </a:r>
          <a:r>
            <a:rPr lang="de-DE" sz="2600" kern="1200" dirty="0"/>
            <a:t> </a:t>
          </a:r>
          <a:r>
            <a:rPr lang="de-DE" sz="2600" kern="1200" dirty="0" err="1"/>
            <a:t>integration</a:t>
          </a:r>
          <a:r>
            <a:rPr lang="de-DE" sz="2600" kern="1200" dirty="0"/>
            <a:t> </a:t>
          </a:r>
          <a:r>
            <a:rPr lang="de-DE" sz="2600" kern="1200" dirty="0" err="1"/>
            <a:t>of</a:t>
          </a:r>
          <a:r>
            <a:rPr lang="de-DE" sz="2600" kern="1200" dirty="0"/>
            <a:t> social </a:t>
          </a:r>
          <a:r>
            <a:rPr lang="de-DE" sz="2600" kern="1200" dirty="0" err="1"/>
            <a:t>media</a:t>
          </a:r>
          <a:r>
            <a:rPr lang="de-DE" sz="2600" kern="1200" dirty="0"/>
            <a:t> and VR (</a:t>
          </a:r>
          <a:r>
            <a:rPr lang="de-DE" sz="2600" kern="1200" dirty="0" err="1"/>
            <a:t>O‘Brolchain</a:t>
          </a:r>
          <a:r>
            <a:rPr lang="de-DE" sz="2600" kern="1200" dirty="0"/>
            <a:t> 2016, FB </a:t>
          </a:r>
          <a:r>
            <a:rPr lang="de-DE" sz="2600" kern="1200" dirty="0" err="1"/>
            <a:t>login</a:t>
          </a:r>
          <a:r>
            <a:rPr lang="de-DE" sz="2600" kern="1200" dirty="0"/>
            <a:t> </a:t>
          </a:r>
          <a:r>
            <a:rPr lang="de-DE" sz="2600" kern="1200" dirty="0" err="1"/>
            <a:t>for</a:t>
          </a:r>
          <a:r>
            <a:rPr lang="de-DE" sz="2600" kern="1200" dirty="0"/>
            <a:t> Oculus 2020)</a:t>
          </a:r>
          <a:endParaRPr lang="en-US" sz="2600" kern="1200" dirty="0"/>
        </a:p>
      </dsp:txBody>
      <dsp:txXfrm>
        <a:off x="74249" y="3283953"/>
        <a:ext cx="6480306" cy="1372502"/>
      </dsp:txXfrm>
    </dsp:sp>
    <dsp:sp modelId="{5CC2D016-4869-4B81-A947-61204EACFE3D}">
      <dsp:nvSpPr>
        <dsp:cNvPr id="0" name=""/>
        <dsp:cNvSpPr/>
      </dsp:nvSpPr>
      <dsp:spPr>
        <a:xfrm>
          <a:off x="0" y="4805584"/>
          <a:ext cx="6628804" cy="1521000"/>
        </a:xfrm>
        <a:prstGeom prst="roundRect">
          <a:avLst/>
        </a:prstGeom>
        <a:gradFill rotWithShape="0">
          <a:gsLst>
            <a:gs pos="0">
              <a:schemeClr val="accent2">
                <a:hueOff val="-1433582"/>
                <a:satOff val="-34544"/>
                <a:lumOff val="-20785"/>
                <a:alphaOff val="0"/>
                <a:tint val="96000"/>
                <a:lumMod val="100000"/>
              </a:schemeClr>
            </a:gs>
            <a:gs pos="78000">
              <a:schemeClr val="accent2">
                <a:hueOff val="-1433582"/>
                <a:satOff val="-34544"/>
                <a:lumOff val="-20785"/>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100000"/>
            </a:lnSpc>
            <a:spcBef>
              <a:spcPct val="0"/>
            </a:spcBef>
            <a:spcAft>
              <a:spcPct val="35000"/>
            </a:spcAft>
          </a:pPr>
          <a:r>
            <a:rPr lang="de-DE" sz="2600" kern="1200"/>
            <a:t>VR based behavioural manipulation through hidden data integration from multiple sources</a:t>
          </a:r>
          <a:endParaRPr lang="en-US" sz="2600" kern="1200"/>
        </a:p>
      </dsp:txBody>
      <dsp:txXfrm>
        <a:off x="74249" y="4879833"/>
        <a:ext cx="6480306" cy="1372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E2AF8-4308-4466-897D-21413FA2FAC0}">
      <dsp:nvSpPr>
        <dsp:cNvPr id="0" name=""/>
        <dsp:cNvSpPr/>
      </dsp:nvSpPr>
      <dsp:spPr>
        <a:xfrm>
          <a:off x="0" y="0"/>
          <a:ext cx="8267098"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5194FD-61F6-4E4D-A816-4B806AF6A9E4}">
      <dsp:nvSpPr>
        <dsp:cNvPr id="0" name=""/>
        <dsp:cNvSpPr/>
      </dsp:nvSpPr>
      <dsp:spPr>
        <a:xfrm>
          <a:off x="0" y="0"/>
          <a:ext cx="8267098" cy="589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de-DE" sz="2800" kern="1200"/>
            <a:t>real world validity of practiced skills</a:t>
          </a:r>
          <a:endParaRPr lang="en-US" sz="2800" kern="1200"/>
        </a:p>
      </dsp:txBody>
      <dsp:txXfrm>
        <a:off x="0" y="0"/>
        <a:ext cx="8267098" cy="589823"/>
      </dsp:txXfrm>
    </dsp:sp>
    <dsp:sp modelId="{1008C673-C098-46E2-8F5D-408074321F05}">
      <dsp:nvSpPr>
        <dsp:cNvPr id="0" name=""/>
        <dsp:cNvSpPr/>
      </dsp:nvSpPr>
      <dsp:spPr>
        <a:xfrm>
          <a:off x="0" y="589823"/>
          <a:ext cx="8267098"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C7A45B-5D73-4610-A83F-98CB3C42CA4F}">
      <dsp:nvSpPr>
        <dsp:cNvPr id="0" name=""/>
        <dsp:cNvSpPr/>
      </dsp:nvSpPr>
      <dsp:spPr>
        <a:xfrm>
          <a:off x="0" y="589823"/>
          <a:ext cx="8267098" cy="589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de-DE" sz="2800" kern="1200"/>
            <a:t>diverse stakeholder involvement</a:t>
          </a:r>
          <a:endParaRPr lang="en-US" sz="2800" kern="1200"/>
        </a:p>
      </dsp:txBody>
      <dsp:txXfrm>
        <a:off x="0" y="589823"/>
        <a:ext cx="8267098" cy="589823"/>
      </dsp:txXfrm>
    </dsp:sp>
    <dsp:sp modelId="{33FFFA99-C179-43CD-BFB3-A923E485A480}">
      <dsp:nvSpPr>
        <dsp:cNvPr id="0" name=""/>
        <dsp:cNvSpPr/>
      </dsp:nvSpPr>
      <dsp:spPr>
        <a:xfrm>
          <a:off x="0" y="1179647"/>
          <a:ext cx="8267098"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31A9BE-1558-4E50-87FF-14FC870D8CEA}">
      <dsp:nvSpPr>
        <dsp:cNvPr id="0" name=""/>
        <dsp:cNvSpPr/>
      </dsp:nvSpPr>
      <dsp:spPr>
        <a:xfrm>
          <a:off x="0" y="1179647"/>
          <a:ext cx="8267098" cy="589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de-DE" sz="2800" kern="1200"/>
            <a:t>stereotyping and stigmatisation</a:t>
          </a:r>
          <a:endParaRPr lang="en-US" sz="2800" kern="1200"/>
        </a:p>
      </dsp:txBody>
      <dsp:txXfrm>
        <a:off x="0" y="1179647"/>
        <a:ext cx="8267098" cy="589823"/>
      </dsp:txXfrm>
    </dsp:sp>
    <dsp:sp modelId="{86A4CC26-EDF0-4751-B668-06908C3A52BB}">
      <dsp:nvSpPr>
        <dsp:cNvPr id="0" name=""/>
        <dsp:cNvSpPr/>
      </dsp:nvSpPr>
      <dsp:spPr>
        <a:xfrm>
          <a:off x="0" y="1769471"/>
          <a:ext cx="8267098"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5E0F02-B61F-42DA-AC74-E54A36E7DFEF}">
      <dsp:nvSpPr>
        <dsp:cNvPr id="0" name=""/>
        <dsp:cNvSpPr/>
      </dsp:nvSpPr>
      <dsp:spPr>
        <a:xfrm>
          <a:off x="0" y="1769471"/>
          <a:ext cx="8267098" cy="589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de-DE" sz="2800" kern="1200"/>
            <a:t>user safety </a:t>
          </a:r>
          <a:endParaRPr lang="en-US" sz="2800" kern="1200"/>
        </a:p>
      </dsp:txBody>
      <dsp:txXfrm>
        <a:off x="0" y="1769471"/>
        <a:ext cx="8267098" cy="589823"/>
      </dsp:txXfrm>
    </dsp:sp>
    <dsp:sp modelId="{F5F02E9D-55A5-4FA4-8145-9F22345C85D9}">
      <dsp:nvSpPr>
        <dsp:cNvPr id="0" name=""/>
        <dsp:cNvSpPr/>
      </dsp:nvSpPr>
      <dsp:spPr>
        <a:xfrm>
          <a:off x="0" y="2359295"/>
          <a:ext cx="8267098"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A5E154-656E-4F02-A6EE-C0E31A77EF1F}">
      <dsp:nvSpPr>
        <dsp:cNvPr id="0" name=""/>
        <dsp:cNvSpPr/>
      </dsp:nvSpPr>
      <dsp:spPr>
        <a:xfrm>
          <a:off x="0" y="2359295"/>
          <a:ext cx="8267098" cy="589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de-DE" sz="2800" kern="1200"/>
            <a:t>respect</a:t>
          </a:r>
          <a:endParaRPr lang="en-US" sz="2800" kern="1200"/>
        </a:p>
      </dsp:txBody>
      <dsp:txXfrm>
        <a:off x="0" y="2359295"/>
        <a:ext cx="8267098" cy="589823"/>
      </dsp:txXfrm>
    </dsp:sp>
    <dsp:sp modelId="{F1E775D6-D07C-4C33-A7CC-BC3FA489E122}">
      <dsp:nvSpPr>
        <dsp:cNvPr id="0" name=""/>
        <dsp:cNvSpPr/>
      </dsp:nvSpPr>
      <dsp:spPr>
        <a:xfrm>
          <a:off x="0" y="2949119"/>
          <a:ext cx="8267098"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C24358-850C-48EA-9E23-4D690913B978}">
      <dsp:nvSpPr>
        <dsp:cNvPr id="0" name=""/>
        <dsp:cNvSpPr/>
      </dsp:nvSpPr>
      <dsp:spPr>
        <a:xfrm>
          <a:off x="0" y="2949119"/>
          <a:ext cx="8267098" cy="589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de-DE" sz="2800" kern="1200"/>
            <a:t>user autonomy</a:t>
          </a:r>
          <a:endParaRPr lang="en-US" sz="2800" kern="1200"/>
        </a:p>
      </dsp:txBody>
      <dsp:txXfrm>
        <a:off x="0" y="2949119"/>
        <a:ext cx="8267098" cy="589823"/>
      </dsp:txXfrm>
    </dsp:sp>
    <dsp:sp modelId="{D434C125-4514-478B-8291-9E3398807319}">
      <dsp:nvSpPr>
        <dsp:cNvPr id="0" name=""/>
        <dsp:cNvSpPr/>
      </dsp:nvSpPr>
      <dsp:spPr>
        <a:xfrm>
          <a:off x="0" y="3538943"/>
          <a:ext cx="8267098"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99BC57-E778-4A71-BA62-9A4D7DE4CBEF}">
      <dsp:nvSpPr>
        <dsp:cNvPr id="0" name=""/>
        <dsp:cNvSpPr/>
      </dsp:nvSpPr>
      <dsp:spPr>
        <a:xfrm>
          <a:off x="0" y="3538943"/>
          <a:ext cx="8267098" cy="589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de-DE" sz="2800" kern="1200"/>
            <a:t>accessibility</a:t>
          </a:r>
          <a:endParaRPr lang="en-US" sz="2800" kern="1200"/>
        </a:p>
      </dsp:txBody>
      <dsp:txXfrm>
        <a:off x="0" y="3538943"/>
        <a:ext cx="8267098" cy="589823"/>
      </dsp:txXfrm>
    </dsp:sp>
    <dsp:sp modelId="{73B5D1C6-A64E-4316-A4BC-F1377650948A}">
      <dsp:nvSpPr>
        <dsp:cNvPr id="0" name=""/>
        <dsp:cNvSpPr/>
      </dsp:nvSpPr>
      <dsp:spPr>
        <a:xfrm>
          <a:off x="0" y="4128767"/>
          <a:ext cx="8267098"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B2FACF-3D56-49EB-81B4-ED08D2DF3216}">
      <dsp:nvSpPr>
        <dsp:cNvPr id="0" name=""/>
        <dsp:cNvSpPr/>
      </dsp:nvSpPr>
      <dsp:spPr>
        <a:xfrm>
          <a:off x="0" y="4128767"/>
          <a:ext cx="8267098" cy="589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de-DE" sz="2800" kern="1200"/>
            <a:t>diversity</a:t>
          </a:r>
          <a:endParaRPr lang="en-US" sz="2800" kern="1200"/>
        </a:p>
      </dsp:txBody>
      <dsp:txXfrm>
        <a:off x="0" y="4128767"/>
        <a:ext cx="8267098" cy="5898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24871-903F-4FBA-A8DF-D9B533713280}">
      <dsp:nvSpPr>
        <dsp:cNvPr id="0" name=""/>
        <dsp:cNvSpPr/>
      </dsp:nvSpPr>
      <dsp:spPr>
        <a:xfrm>
          <a:off x="0" y="695910"/>
          <a:ext cx="6628804" cy="84942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de-DE" sz="2200" kern="1200" dirty="0"/>
            <a:t>Risk of withdrawal from real world in favour of VR (similar to </a:t>
          </a:r>
          <a:r>
            <a:rPr lang="de-DE" sz="2200" kern="1200" dirty="0" smtClean="0"/>
            <a:t>withdrawal </a:t>
          </a:r>
          <a:r>
            <a:rPr lang="de-DE" sz="2200" kern="1200" dirty="0"/>
            <a:t>into online communication)</a:t>
          </a:r>
          <a:endParaRPr lang="en-US" sz="2200" kern="1200" dirty="0"/>
        </a:p>
      </dsp:txBody>
      <dsp:txXfrm>
        <a:off x="41465" y="737375"/>
        <a:ext cx="6545874" cy="766490"/>
      </dsp:txXfrm>
    </dsp:sp>
    <dsp:sp modelId="{B8827B7A-3C90-4294-98EE-FB44A35C6D82}">
      <dsp:nvSpPr>
        <dsp:cNvPr id="0" name=""/>
        <dsp:cNvSpPr/>
      </dsp:nvSpPr>
      <dsp:spPr>
        <a:xfrm>
          <a:off x="0" y="1608690"/>
          <a:ext cx="6628804" cy="849420"/>
        </a:xfrm>
        <a:prstGeom prst="roundRect">
          <a:avLst/>
        </a:prstGeom>
        <a:gradFill rotWithShape="0">
          <a:gsLst>
            <a:gs pos="0">
              <a:schemeClr val="accent2">
                <a:hueOff val="-477861"/>
                <a:satOff val="-11515"/>
                <a:lumOff val="-6928"/>
                <a:alphaOff val="0"/>
                <a:tint val="96000"/>
                <a:lumMod val="100000"/>
              </a:schemeClr>
            </a:gs>
            <a:gs pos="78000">
              <a:schemeClr val="accent2">
                <a:hueOff val="-477861"/>
                <a:satOff val="-11515"/>
                <a:lumOff val="-692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de-DE" sz="2200" kern="1200"/>
            <a:t>Replacement of ordinary interactions</a:t>
          </a:r>
          <a:endParaRPr lang="en-US" sz="2200" kern="1200"/>
        </a:p>
      </dsp:txBody>
      <dsp:txXfrm>
        <a:off x="41465" y="1650155"/>
        <a:ext cx="6545874" cy="766490"/>
      </dsp:txXfrm>
    </dsp:sp>
    <dsp:sp modelId="{B7F8C407-BE5E-42D9-A161-4A6CF87C6BB1}">
      <dsp:nvSpPr>
        <dsp:cNvPr id="0" name=""/>
        <dsp:cNvSpPr/>
      </dsp:nvSpPr>
      <dsp:spPr>
        <a:xfrm>
          <a:off x="0" y="2521470"/>
          <a:ext cx="6628804" cy="849420"/>
        </a:xfrm>
        <a:prstGeom prst="roundRect">
          <a:avLst/>
        </a:prstGeom>
        <a:gradFill rotWithShape="0">
          <a:gsLst>
            <a:gs pos="0">
              <a:schemeClr val="accent2">
                <a:hueOff val="-955721"/>
                <a:satOff val="-23029"/>
                <a:lumOff val="-13857"/>
                <a:alphaOff val="0"/>
                <a:tint val="96000"/>
                <a:lumMod val="100000"/>
              </a:schemeClr>
            </a:gs>
            <a:gs pos="78000">
              <a:schemeClr val="accent2">
                <a:hueOff val="-955721"/>
                <a:satOff val="-23029"/>
                <a:lumOff val="-1385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de-DE" sz="2200" kern="1200"/>
            <a:t>Reduction of sensory complexity or overall quality of experience in VR telepresence </a:t>
          </a:r>
          <a:endParaRPr lang="en-US" sz="2200" kern="1200"/>
        </a:p>
      </dsp:txBody>
      <dsp:txXfrm>
        <a:off x="41465" y="2562935"/>
        <a:ext cx="6545874" cy="766490"/>
      </dsp:txXfrm>
    </dsp:sp>
    <dsp:sp modelId="{884102C8-46C5-46A1-B98D-33F94BC76198}">
      <dsp:nvSpPr>
        <dsp:cNvPr id="0" name=""/>
        <dsp:cNvSpPr/>
      </dsp:nvSpPr>
      <dsp:spPr>
        <a:xfrm>
          <a:off x="0" y="3434250"/>
          <a:ext cx="6628804" cy="849420"/>
        </a:xfrm>
        <a:prstGeom prst="roundRect">
          <a:avLst/>
        </a:prstGeom>
        <a:gradFill rotWithShape="0">
          <a:gsLst>
            <a:gs pos="0">
              <a:schemeClr val="accent2">
                <a:hueOff val="-1433582"/>
                <a:satOff val="-34544"/>
                <a:lumOff val="-20785"/>
                <a:alphaOff val="0"/>
                <a:tint val="96000"/>
                <a:lumMod val="100000"/>
              </a:schemeClr>
            </a:gs>
            <a:gs pos="78000">
              <a:schemeClr val="accent2">
                <a:hueOff val="-1433582"/>
                <a:satOff val="-34544"/>
                <a:lumOff val="-20785"/>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de-DE" sz="2200" kern="1200"/>
            <a:t>Enhancement of ordinary experience?</a:t>
          </a:r>
          <a:endParaRPr lang="en-US" sz="2200" kern="1200"/>
        </a:p>
      </dsp:txBody>
      <dsp:txXfrm>
        <a:off x="41465" y="3475715"/>
        <a:ext cx="6545874" cy="76649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60EC6-6383-4378-8C8E-7517871DFAA4}">
      <dsp:nvSpPr>
        <dsp:cNvPr id="0" name=""/>
        <dsp:cNvSpPr/>
      </dsp:nvSpPr>
      <dsp:spPr>
        <a:xfrm>
          <a:off x="0" y="2015"/>
          <a:ext cx="9618133" cy="102156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E270D8-26DE-406A-948E-230E8AB10D6B}">
      <dsp:nvSpPr>
        <dsp:cNvPr id="0" name=""/>
        <dsp:cNvSpPr/>
      </dsp:nvSpPr>
      <dsp:spPr>
        <a:xfrm>
          <a:off x="309022" y="231866"/>
          <a:ext cx="561858" cy="5618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CF6F1B-AB78-4B9D-A099-C2DDDD8323BB}">
      <dsp:nvSpPr>
        <dsp:cNvPr id="0" name=""/>
        <dsp:cNvSpPr/>
      </dsp:nvSpPr>
      <dsp:spPr>
        <a:xfrm>
          <a:off x="1179902" y="2015"/>
          <a:ext cx="8438230" cy="1021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115" tIns="108115" rIns="108115" bIns="108115" numCol="1" spcCol="1270" anchor="ctr" anchorCtr="0">
          <a:noAutofit/>
        </a:bodyPr>
        <a:lstStyle/>
        <a:p>
          <a:pPr lvl="0" algn="l" defTabSz="977900">
            <a:lnSpc>
              <a:spcPct val="90000"/>
            </a:lnSpc>
            <a:spcBef>
              <a:spcPct val="0"/>
            </a:spcBef>
            <a:spcAft>
              <a:spcPct val="35000"/>
            </a:spcAft>
          </a:pPr>
          <a:r>
            <a:rPr lang="en-IE" sz="2200" kern="1200" dirty="0"/>
            <a:t>Antisocial behaviour as common phenomenon online and in VR</a:t>
          </a:r>
          <a:endParaRPr lang="en-US" sz="2200" kern="1200" dirty="0"/>
        </a:p>
      </dsp:txBody>
      <dsp:txXfrm>
        <a:off x="1179902" y="2015"/>
        <a:ext cx="8438230" cy="1021560"/>
      </dsp:txXfrm>
    </dsp:sp>
    <dsp:sp modelId="{0B50C021-4FC7-4482-9C1E-E7A340CF531A}">
      <dsp:nvSpPr>
        <dsp:cNvPr id="0" name=""/>
        <dsp:cNvSpPr/>
      </dsp:nvSpPr>
      <dsp:spPr>
        <a:xfrm>
          <a:off x="0" y="1278966"/>
          <a:ext cx="9618133" cy="102156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F2B0C7-62BF-4CEF-A74C-6D9A72FD2D5D}">
      <dsp:nvSpPr>
        <dsp:cNvPr id="0" name=""/>
        <dsp:cNvSpPr/>
      </dsp:nvSpPr>
      <dsp:spPr>
        <a:xfrm>
          <a:off x="309022" y="1508817"/>
          <a:ext cx="561858" cy="5618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AFD1D1-28F9-4970-BA26-85A8388BCB43}">
      <dsp:nvSpPr>
        <dsp:cNvPr id="0" name=""/>
        <dsp:cNvSpPr/>
      </dsp:nvSpPr>
      <dsp:spPr>
        <a:xfrm>
          <a:off x="1179902" y="1278966"/>
          <a:ext cx="8438230" cy="1021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115" tIns="108115" rIns="108115" bIns="108115" numCol="1" spcCol="1270" anchor="ctr" anchorCtr="0">
          <a:noAutofit/>
        </a:bodyPr>
        <a:lstStyle/>
        <a:p>
          <a:pPr lvl="0" algn="l" defTabSz="977900">
            <a:lnSpc>
              <a:spcPct val="90000"/>
            </a:lnSpc>
            <a:spcBef>
              <a:spcPct val="0"/>
            </a:spcBef>
            <a:spcAft>
              <a:spcPct val="35000"/>
            </a:spcAft>
          </a:pPr>
          <a:r>
            <a:rPr lang="en-IE" sz="2200" kern="1200" dirty="0"/>
            <a:t>Virtual theft, virtual violence, virtual rape, virtual </a:t>
          </a:r>
          <a:r>
            <a:rPr lang="en-IE" sz="2200" kern="1200" dirty="0" err="1"/>
            <a:t>pedophilia</a:t>
          </a:r>
          <a:endParaRPr lang="en-US" sz="2200" kern="1200" dirty="0"/>
        </a:p>
      </dsp:txBody>
      <dsp:txXfrm>
        <a:off x="1179902" y="1278966"/>
        <a:ext cx="8438230" cy="1021560"/>
      </dsp:txXfrm>
    </dsp:sp>
    <dsp:sp modelId="{1C5EF074-C7D6-4683-B646-A6F65E7EABBE}">
      <dsp:nvSpPr>
        <dsp:cNvPr id="0" name=""/>
        <dsp:cNvSpPr/>
      </dsp:nvSpPr>
      <dsp:spPr>
        <a:xfrm>
          <a:off x="0" y="2555917"/>
          <a:ext cx="9618133" cy="102156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295EAA-8A03-48D0-ACBC-E8CBEC83F004}">
      <dsp:nvSpPr>
        <dsp:cNvPr id="0" name=""/>
        <dsp:cNvSpPr/>
      </dsp:nvSpPr>
      <dsp:spPr>
        <a:xfrm>
          <a:off x="309022" y="2785768"/>
          <a:ext cx="561858" cy="5618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7F18AE6-D8E2-4EE6-B24F-A387F33AC04C}">
      <dsp:nvSpPr>
        <dsp:cNvPr id="0" name=""/>
        <dsp:cNvSpPr/>
      </dsp:nvSpPr>
      <dsp:spPr>
        <a:xfrm>
          <a:off x="1179902" y="2555917"/>
          <a:ext cx="8438230" cy="1021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115" tIns="108115" rIns="108115" bIns="108115" numCol="1" spcCol="1270" anchor="ctr" anchorCtr="0">
          <a:noAutofit/>
        </a:bodyPr>
        <a:lstStyle/>
        <a:p>
          <a:pPr lvl="0" algn="l" defTabSz="977900">
            <a:lnSpc>
              <a:spcPct val="90000"/>
            </a:lnSpc>
            <a:spcBef>
              <a:spcPct val="0"/>
            </a:spcBef>
            <a:spcAft>
              <a:spcPct val="35000"/>
            </a:spcAft>
          </a:pPr>
          <a:r>
            <a:rPr lang="en-IE" sz="2200" kern="1200" dirty="0"/>
            <a:t>“if avatars find it amusing to make the lives of others miserable, they will find ways to do so” (Hunter and </a:t>
          </a:r>
          <a:r>
            <a:rPr lang="en-IE" sz="2200" kern="1200" dirty="0" err="1"/>
            <a:t>Lastowka</a:t>
          </a:r>
          <a:r>
            <a:rPr lang="en-IE" sz="2200" kern="1200" dirty="0"/>
            <a:t> 2003)</a:t>
          </a:r>
          <a:endParaRPr lang="en-US" sz="2200" kern="1200" dirty="0"/>
        </a:p>
      </dsp:txBody>
      <dsp:txXfrm>
        <a:off x="1179902" y="2555917"/>
        <a:ext cx="8438230" cy="1021560"/>
      </dsp:txXfrm>
    </dsp:sp>
    <dsp:sp modelId="{0DEE62D8-9034-490C-8082-F51E20A51FCD}">
      <dsp:nvSpPr>
        <dsp:cNvPr id="0" name=""/>
        <dsp:cNvSpPr/>
      </dsp:nvSpPr>
      <dsp:spPr>
        <a:xfrm>
          <a:off x="0" y="3832868"/>
          <a:ext cx="9618133" cy="102156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ADBBB9-B721-49AC-85C6-050214BC17B1}">
      <dsp:nvSpPr>
        <dsp:cNvPr id="0" name=""/>
        <dsp:cNvSpPr/>
      </dsp:nvSpPr>
      <dsp:spPr>
        <a:xfrm>
          <a:off x="309022" y="4062719"/>
          <a:ext cx="561858" cy="5618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83944A2-0C6B-4512-950D-8848B13BBDA2}">
      <dsp:nvSpPr>
        <dsp:cNvPr id="0" name=""/>
        <dsp:cNvSpPr/>
      </dsp:nvSpPr>
      <dsp:spPr>
        <a:xfrm>
          <a:off x="1179902" y="3832868"/>
          <a:ext cx="8438230" cy="1021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115" tIns="108115" rIns="108115" bIns="108115" numCol="1" spcCol="1270" anchor="ctr" anchorCtr="0">
          <a:noAutofit/>
        </a:bodyPr>
        <a:lstStyle/>
        <a:p>
          <a:pPr lvl="0" algn="l" defTabSz="977900">
            <a:lnSpc>
              <a:spcPct val="90000"/>
            </a:lnSpc>
            <a:spcBef>
              <a:spcPct val="0"/>
            </a:spcBef>
            <a:spcAft>
              <a:spcPct val="35000"/>
            </a:spcAft>
          </a:pPr>
          <a:r>
            <a:rPr lang="en-IE" sz="2200" kern="1200"/>
            <a:t>Why does harm to avatars, i.e. fictional online selves, matter? </a:t>
          </a:r>
          <a:endParaRPr lang="en-US" sz="2200" kern="1200"/>
        </a:p>
      </dsp:txBody>
      <dsp:txXfrm>
        <a:off x="1179902" y="3832868"/>
        <a:ext cx="8438230" cy="10215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de-DE"/>
              <a:t>Mastertitelformat bearbeiten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de-DE"/>
              <a:t>Mastertitelformat bearbeiten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de-DE"/>
              <a:t>Mastertitelformat bearbeiten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2A54C80-263E-416B-A8E0-580EDEADCBDC}" type="datetimeFigureOut">
              <a:rPr lang="en-US" dirty="0"/>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B61BEF0D-F0BB-DE4B-95CE-6DB70DBA9567}" type="datetimeFigureOut">
              <a:rPr lang="en-US" dirty="0"/>
              <a:pPr/>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11/7/2022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EF2A7941-EB00-44A3-BB03-3140656830D5}"/>
              </a:ext>
            </a:extLst>
          </p:cNvPr>
          <p:cNvPicPr>
            <a:picLocks noChangeAspect="1"/>
          </p:cNvPicPr>
          <p:nvPr/>
        </p:nvPicPr>
        <p:blipFill rotWithShape="1">
          <a:blip r:embed="rId2"/>
          <a:srcRect l="2268" r="38661" b="9091"/>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el 1">
            <a:extLst>
              <a:ext uri="{FF2B5EF4-FFF2-40B4-BE49-F238E27FC236}">
                <a16:creationId xmlns:a16="http://schemas.microsoft.com/office/drawing/2014/main" id="{A2A42AEF-4729-41FE-92BA-A96AA8435DD0}"/>
              </a:ext>
            </a:extLst>
          </p:cNvPr>
          <p:cNvSpPr>
            <a:spLocks noGrp="1"/>
          </p:cNvSpPr>
          <p:nvPr>
            <p:ph type="ctrTitle"/>
          </p:nvPr>
        </p:nvSpPr>
        <p:spPr>
          <a:xfrm>
            <a:off x="668866" y="1678666"/>
            <a:ext cx="4381435" cy="2369093"/>
          </a:xfrm>
        </p:spPr>
        <p:txBody>
          <a:bodyPr>
            <a:normAutofit fontScale="90000"/>
          </a:bodyPr>
          <a:lstStyle/>
          <a:p>
            <a:r>
              <a:rPr lang="de-DE" sz="4800" dirty="0" err="1"/>
              <a:t>Ethics</a:t>
            </a:r>
            <a:r>
              <a:rPr lang="de-DE" sz="4800" dirty="0"/>
              <a:t> in Virtual and </a:t>
            </a:r>
            <a:r>
              <a:rPr lang="de-DE" sz="4800" dirty="0" err="1"/>
              <a:t>Augmented</a:t>
            </a:r>
            <a:r>
              <a:rPr lang="de-DE" sz="4800" dirty="0"/>
              <a:t> Reality</a:t>
            </a:r>
            <a:endParaRPr lang="en-IE" sz="4800" dirty="0"/>
          </a:p>
        </p:txBody>
      </p:sp>
      <p:sp>
        <p:nvSpPr>
          <p:cNvPr id="3" name="Untertitel 2">
            <a:extLst>
              <a:ext uri="{FF2B5EF4-FFF2-40B4-BE49-F238E27FC236}">
                <a16:creationId xmlns:a16="http://schemas.microsoft.com/office/drawing/2014/main" id="{990F9F3B-FE90-4B05-94E6-90822AA9FF86}"/>
              </a:ext>
            </a:extLst>
          </p:cNvPr>
          <p:cNvSpPr>
            <a:spLocks noGrp="1"/>
          </p:cNvSpPr>
          <p:nvPr>
            <p:ph type="subTitle" idx="1"/>
          </p:nvPr>
        </p:nvSpPr>
        <p:spPr>
          <a:xfrm>
            <a:off x="677335" y="4050831"/>
            <a:ext cx="4079721" cy="1096901"/>
          </a:xfrm>
        </p:spPr>
        <p:txBody>
          <a:bodyPr>
            <a:normAutofit/>
          </a:bodyPr>
          <a:lstStyle/>
          <a:p>
            <a:r>
              <a:rPr lang="de-DE" sz="1600" dirty="0"/>
              <a:t>CT5142 AI and </a:t>
            </a:r>
            <a:r>
              <a:rPr lang="de-DE" sz="1600" dirty="0" err="1"/>
              <a:t>Ethics</a:t>
            </a:r>
            <a:endParaRPr lang="en-IE" sz="1600" dirty="0"/>
          </a:p>
        </p:txBody>
      </p:sp>
      <p:cxnSp>
        <p:nvCxnSpPr>
          <p:cNvPr id="9" name="Straight Connector 8">
            <a:extLst>
              <a:ext uri="{FF2B5EF4-FFF2-40B4-BE49-F238E27FC236}">
                <a16:creationId xmlns:a16="http://schemas.microsoft.com/office/drawing/2014/main" id="{A57C1A16-B8AB-4D99-A195-A38F556A648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8A9B20B-D1DD-4573-B5EC-55802951923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362710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0999B3-A9A9-422B-9482-09977B5E2E33}"/>
              </a:ext>
            </a:extLst>
          </p:cNvPr>
          <p:cNvPicPr>
            <a:picLocks noChangeAspect="1"/>
          </p:cNvPicPr>
          <p:nvPr/>
        </p:nvPicPr>
        <p:blipFill rotWithShape="1">
          <a:blip r:embed="rId2"/>
          <a:srcRect l="15007" r="20303"/>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Title 3">
            <a:extLst>
              <a:ext uri="{FF2B5EF4-FFF2-40B4-BE49-F238E27FC236}">
                <a16:creationId xmlns:a16="http://schemas.microsoft.com/office/drawing/2014/main" id="{32DFEE82-0FF6-45DD-B8A8-278A108E7434}"/>
              </a:ext>
            </a:extLst>
          </p:cNvPr>
          <p:cNvSpPr>
            <a:spLocks noGrp="1"/>
          </p:cNvSpPr>
          <p:nvPr>
            <p:ph type="ctrTitle"/>
          </p:nvPr>
        </p:nvSpPr>
        <p:spPr>
          <a:xfrm>
            <a:off x="668867" y="1678666"/>
            <a:ext cx="4088190" cy="2369093"/>
          </a:xfrm>
        </p:spPr>
        <p:txBody>
          <a:bodyPr>
            <a:normAutofit/>
          </a:bodyPr>
          <a:lstStyle/>
          <a:p>
            <a:r>
              <a:rPr lang="de-DE" sz="4800"/>
              <a:t>Harms in VR</a:t>
            </a:r>
            <a:endParaRPr lang="en-IE" sz="4800"/>
          </a:p>
        </p:txBody>
      </p:sp>
      <p:sp>
        <p:nvSpPr>
          <p:cNvPr id="5" name="Subtitle 4">
            <a:extLst>
              <a:ext uri="{FF2B5EF4-FFF2-40B4-BE49-F238E27FC236}">
                <a16:creationId xmlns:a16="http://schemas.microsoft.com/office/drawing/2014/main" id="{54F14939-50AA-4C1C-8A6E-D0F6086B65DC}"/>
              </a:ext>
            </a:extLst>
          </p:cNvPr>
          <p:cNvSpPr>
            <a:spLocks noGrp="1"/>
          </p:cNvSpPr>
          <p:nvPr>
            <p:ph type="subTitle" idx="1"/>
          </p:nvPr>
        </p:nvSpPr>
        <p:spPr>
          <a:xfrm>
            <a:off x="677335" y="4050831"/>
            <a:ext cx="4079721" cy="1096901"/>
          </a:xfrm>
        </p:spPr>
        <p:txBody>
          <a:bodyPr>
            <a:normAutofit/>
          </a:bodyPr>
          <a:lstStyle/>
          <a:p>
            <a:endParaRPr lang="en-IE" sz="1600"/>
          </a:p>
        </p:txBody>
      </p:sp>
      <p:cxnSp>
        <p:nvCxnSpPr>
          <p:cNvPr id="12" name="Straight Connector 11">
            <a:extLst>
              <a:ext uri="{FF2B5EF4-FFF2-40B4-BE49-F238E27FC236}">
                <a16:creationId xmlns:a16="http://schemas.microsoft.com/office/drawing/2014/main" id="{A57C1A16-B8AB-4D99-A195-A38F556A648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8A9B20B-D1DD-4573-B5EC-55802951923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790600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547AA-52B3-4265-B547-2C3FDB47EFA0}"/>
              </a:ext>
            </a:extLst>
          </p:cNvPr>
          <p:cNvSpPr>
            <a:spLocks noGrp="1"/>
          </p:cNvSpPr>
          <p:nvPr>
            <p:ph type="title"/>
          </p:nvPr>
        </p:nvSpPr>
        <p:spPr>
          <a:xfrm>
            <a:off x="677334" y="679940"/>
            <a:ext cx="8596668" cy="1320800"/>
          </a:xfrm>
        </p:spPr>
        <p:txBody>
          <a:bodyPr/>
          <a:lstStyle/>
          <a:p>
            <a:r>
              <a:rPr lang="de-DE" dirty="0"/>
              <a:t>Health </a:t>
            </a:r>
            <a:r>
              <a:rPr lang="de-DE" dirty="0" err="1"/>
              <a:t>related</a:t>
            </a:r>
            <a:r>
              <a:rPr lang="de-DE" dirty="0"/>
              <a:t> </a:t>
            </a:r>
            <a:r>
              <a:rPr lang="de-DE" dirty="0" err="1"/>
              <a:t>concerns</a:t>
            </a:r>
            <a:endParaRPr lang="en-IE" dirty="0"/>
          </a:p>
        </p:txBody>
      </p:sp>
      <p:sp>
        <p:nvSpPr>
          <p:cNvPr id="3" name="Content Placeholder 2">
            <a:extLst>
              <a:ext uri="{FF2B5EF4-FFF2-40B4-BE49-F238E27FC236}">
                <a16:creationId xmlns:a16="http://schemas.microsoft.com/office/drawing/2014/main" id="{0C4D4DAE-1944-4A59-B4FA-FBD1883F656F}"/>
              </a:ext>
            </a:extLst>
          </p:cNvPr>
          <p:cNvSpPr>
            <a:spLocks noGrp="1"/>
          </p:cNvSpPr>
          <p:nvPr>
            <p:ph idx="1"/>
          </p:nvPr>
        </p:nvSpPr>
        <p:spPr>
          <a:xfrm>
            <a:off x="677334" y="2000740"/>
            <a:ext cx="7320037" cy="4442263"/>
          </a:xfrm>
        </p:spPr>
        <p:txBody>
          <a:bodyPr/>
          <a:lstStyle/>
          <a:p>
            <a:r>
              <a:rPr lang="de-DE" sz="2200" dirty="0" err="1"/>
              <a:t>Safety</a:t>
            </a:r>
            <a:r>
              <a:rPr lang="de-DE" sz="2200" dirty="0"/>
              <a:t> (e.g. </a:t>
            </a:r>
            <a:r>
              <a:rPr lang="de-DE" sz="2200" dirty="0" err="1"/>
              <a:t>tripping</a:t>
            </a:r>
            <a:r>
              <a:rPr lang="de-DE" sz="2200" dirty="0"/>
              <a:t>, </a:t>
            </a:r>
            <a:r>
              <a:rPr lang="de-DE" sz="2200" dirty="0" err="1"/>
              <a:t>falling</a:t>
            </a:r>
            <a:r>
              <a:rPr lang="de-DE" sz="2200" dirty="0"/>
              <a:t>, </a:t>
            </a:r>
            <a:r>
              <a:rPr lang="de-DE" sz="2200" dirty="0" err="1"/>
              <a:t>breaking</a:t>
            </a:r>
            <a:r>
              <a:rPr lang="de-DE" sz="2200" dirty="0"/>
              <a:t> </a:t>
            </a:r>
            <a:r>
              <a:rPr lang="de-DE" sz="2200" dirty="0" err="1"/>
              <a:t>objects</a:t>
            </a:r>
            <a:r>
              <a:rPr lang="de-DE" sz="2200" dirty="0"/>
              <a:t> in </a:t>
            </a:r>
            <a:r>
              <a:rPr lang="de-DE" sz="2200" dirty="0" err="1"/>
              <a:t>environment</a:t>
            </a:r>
            <a:r>
              <a:rPr lang="de-DE" sz="2200" dirty="0"/>
              <a:t>)</a:t>
            </a:r>
          </a:p>
          <a:p>
            <a:r>
              <a:rPr lang="de-DE" sz="2200" dirty="0"/>
              <a:t>Motion </a:t>
            </a:r>
            <a:r>
              <a:rPr lang="de-DE" sz="2200" dirty="0" err="1"/>
              <a:t>sickness</a:t>
            </a:r>
            <a:r>
              <a:rPr lang="de-DE" sz="2200" dirty="0"/>
              <a:t>, „</a:t>
            </a:r>
            <a:r>
              <a:rPr lang="de-DE" sz="2200" dirty="0" err="1"/>
              <a:t>cybersickness</a:t>
            </a:r>
            <a:r>
              <a:rPr lang="de-DE" sz="2200" dirty="0"/>
              <a:t>“</a:t>
            </a:r>
          </a:p>
          <a:p>
            <a:r>
              <a:rPr lang="de-DE" sz="2200" dirty="0"/>
              <a:t>Fatigue</a:t>
            </a:r>
          </a:p>
          <a:p>
            <a:r>
              <a:rPr lang="de-DE" sz="2200" dirty="0"/>
              <a:t>Emotional </a:t>
            </a:r>
            <a:r>
              <a:rPr lang="de-DE" sz="2200" dirty="0" err="1"/>
              <a:t>effects</a:t>
            </a:r>
            <a:r>
              <a:rPr lang="de-DE" sz="2200" dirty="0"/>
              <a:t> </a:t>
            </a:r>
            <a:r>
              <a:rPr lang="de-DE" sz="2200" dirty="0" err="1"/>
              <a:t>heightened</a:t>
            </a:r>
            <a:r>
              <a:rPr lang="de-DE" sz="2200" dirty="0"/>
              <a:t> </a:t>
            </a:r>
            <a:r>
              <a:rPr lang="de-DE" sz="2200" dirty="0" err="1"/>
              <a:t>by</a:t>
            </a:r>
            <a:r>
              <a:rPr lang="de-DE" sz="2200" dirty="0"/>
              <a:t> immersive </a:t>
            </a:r>
            <a:r>
              <a:rPr lang="de-DE" sz="2200" dirty="0" err="1"/>
              <a:t>experience</a:t>
            </a:r>
            <a:r>
              <a:rPr lang="de-DE" sz="2200" dirty="0"/>
              <a:t>, e.g. </a:t>
            </a:r>
            <a:r>
              <a:rPr lang="de-DE" sz="2200" dirty="0" err="1"/>
              <a:t>aggression</a:t>
            </a:r>
            <a:r>
              <a:rPr lang="de-DE" sz="2200" dirty="0"/>
              <a:t>, </a:t>
            </a:r>
            <a:r>
              <a:rPr lang="de-DE" sz="2200" dirty="0" err="1"/>
              <a:t>upset</a:t>
            </a:r>
            <a:r>
              <a:rPr lang="de-DE" sz="2200" dirty="0"/>
              <a:t>, </a:t>
            </a:r>
            <a:r>
              <a:rPr lang="de-DE" sz="2200" dirty="0" err="1"/>
              <a:t>depression</a:t>
            </a:r>
            <a:r>
              <a:rPr lang="de-DE" sz="2200" dirty="0"/>
              <a:t> (e.g. </a:t>
            </a:r>
            <a:r>
              <a:rPr lang="de-DE" sz="2200" dirty="0" err="1"/>
              <a:t>Lavoie</a:t>
            </a:r>
            <a:r>
              <a:rPr lang="de-DE" sz="2200" dirty="0"/>
              <a:t> et al. 2020, 36% </a:t>
            </a:r>
            <a:r>
              <a:rPr lang="de-DE" sz="2200" dirty="0" err="1"/>
              <a:t>participants</a:t>
            </a:r>
            <a:r>
              <a:rPr lang="de-DE" sz="2200" dirty="0"/>
              <a:t> </a:t>
            </a:r>
            <a:r>
              <a:rPr lang="de-DE" sz="2200" dirty="0" err="1"/>
              <a:t>reported</a:t>
            </a:r>
            <a:r>
              <a:rPr lang="de-DE" sz="2200" dirty="0"/>
              <a:t> </a:t>
            </a:r>
            <a:r>
              <a:rPr lang="de-DE" sz="2200" dirty="0" err="1"/>
              <a:t>past</a:t>
            </a:r>
            <a:r>
              <a:rPr lang="de-DE" sz="2200" dirty="0"/>
              <a:t> </a:t>
            </a:r>
            <a:r>
              <a:rPr lang="de-DE" sz="2200" dirty="0" err="1"/>
              <a:t>intense</a:t>
            </a:r>
            <a:r>
              <a:rPr lang="de-DE" sz="2200" dirty="0"/>
              <a:t> negative </a:t>
            </a:r>
            <a:r>
              <a:rPr lang="de-DE" sz="2200" dirty="0" err="1"/>
              <a:t>experience</a:t>
            </a:r>
            <a:r>
              <a:rPr lang="de-DE" sz="2200" dirty="0"/>
              <a:t>; also experimental </a:t>
            </a:r>
            <a:r>
              <a:rPr lang="de-DE" sz="2200" dirty="0" err="1"/>
              <a:t>shame</a:t>
            </a:r>
            <a:r>
              <a:rPr lang="de-DE" sz="2200" dirty="0"/>
              <a:t> </a:t>
            </a:r>
            <a:r>
              <a:rPr lang="de-DE" sz="2200" dirty="0" err="1"/>
              <a:t>induction</a:t>
            </a:r>
            <a:r>
              <a:rPr lang="de-DE" sz="2200" dirty="0"/>
              <a:t>)</a:t>
            </a:r>
          </a:p>
          <a:p>
            <a:r>
              <a:rPr lang="de-DE" sz="2200" dirty="0" err="1"/>
              <a:t>Addiction</a:t>
            </a:r>
            <a:r>
              <a:rPr lang="de-DE" sz="2200" dirty="0"/>
              <a:t> </a:t>
            </a:r>
            <a:r>
              <a:rPr lang="de-DE" sz="2200" dirty="0" err="1"/>
              <a:t>to</a:t>
            </a:r>
            <a:r>
              <a:rPr lang="de-DE" sz="2200" dirty="0"/>
              <a:t> </a:t>
            </a:r>
            <a:r>
              <a:rPr lang="de-DE" sz="2200" dirty="0" err="1"/>
              <a:t>gaming</a:t>
            </a:r>
            <a:r>
              <a:rPr lang="de-DE" sz="2200" dirty="0"/>
              <a:t> </a:t>
            </a:r>
            <a:r>
              <a:rPr lang="de-DE" sz="2200" dirty="0" err="1"/>
              <a:t>experience</a:t>
            </a:r>
            <a:endParaRPr lang="de-DE" sz="2200" dirty="0"/>
          </a:p>
          <a:p>
            <a:endParaRPr lang="de-DE" sz="2200" dirty="0"/>
          </a:p>
        </p:txBody>
      </p:sp>
      <p:pic>
        <p:nvPicPr>
          <p:cNvPr id="5" name="Picture 4">
            <a:extLst>
              <a:ext uri="{FF2B5EF4-FFF2-40B4-BE49-F238E27FC236}">
                <a16:creationId xmlns:a16="http://schemas.microsoft.com/office/drawing/2014/main" id="{7F2EBA89-926D-4DB3-A9EB-216F57B678B1}"/>
              </a:ext>
            </a:extLst>
          </p:cNvPr>
          <p:cNvPicPr>
            <a:picLocks noChangeAspect="1"/>
          </p:cNvPicPr>
          <p:nvPr/>
        </p:nvPicPr>
        <p:blipFill>
          <a:blip r:embed="rId2"/>
          <a:stretch>
            <a:fillRect/>
          </a:stretch>
        </p:blipFill>
        <p:spPr>
          <a:xfrm>
            <a:off x="7886508" y="-1"/>
            <a:ext cx="4305492" cy="2743200"/>
          </a:xfrm>
          <a:prstGeom prst="rect">
            <a:avLst/>
          </a:prstGeom>
        </p:spPr>
      </p:pic>
    </p:spTree>
    <p:extLst>
      <p:ext uri="{BB962C8B-B14F-4D97-AF65-F5344CB8AC3E}">
        <p14:creationId xmlns:p14="http://schemas.microsoft.com/office/powerpoint/2010/main" val="34305524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275C1E-040D-4BFD-86DB-8E8BAF08892B}"/>
              </a:ext>
            </a:extLst>
          </p:cNvPr>
          <p:cNvSpPr>
            <a:spLocks noGrp="1"/>
          </p:cNvSpPr>
          <p:nvPr>
            <p:ph type="title"/>
          </p:nvPr>
        </p:nvSpPr>
        <p:spPr>
          <a:xfrm>
            <a:off x="652481" y="1382486"/>
            <a:ext cx="3547581" cy="4093028"/>
          </a:xfrm>
        </p:spPr>
        <p:txBody>
          <a:bodyPr anchor="ctr">
            <a:normAutofit/>
          </a:bodyPr>
          <a:lstStyle/>
          <a:p>
            <a:r>
              <a:rPr lang="de-DE" sz="4400"/>
              <a:t>Potential for „deep“ manipulation</a:t>
            </a:r>
            <a:endParaRPr lang="en-IE" sz="4400"/>
          </a:p>
        </p:txBody>
      </p:sp>
      <p:graphicFrame>
        <p:nvGraphicFramePr>
          <p:cNvPr id="5" name="Inhaltsplatzhalter 2">
            <a:extLst>
              <a:ext uri="{FF2B5EF4-FFF2-40B4-BE49-F238E27FC236}">
                <a16:creationId xmlns:a16="http://schemas.microsoft.com/office/drawing/2014/main" id="{9CC0611A-6EAE-468B-A344-ECEBB80019DD}"/>
              </a:ext>
            </a:extLst>
          </p:cNvPr>
          <p:cNvGraphicFramePr>
            <a:graphicFrameLocks noGrp="1"/>
          </p:cNvGraphicFramePr>
          <p:nvPr>
            <p:ph idx="1"/>
          </p:nvPr>
        </p:nvGraphicFramePr>
        <p:xfrm>
          <a:off x="4916553" y="98475"/>
          <a:ext cx="6628804" cy="6344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87818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E116B9-068A-4AA9-8099-D589F3135F68}"/>
              </a:ext>
            </a:extLst>
          </p:cNvPr>
          <p:cNvSpPr>
            <a:spLocks noGrp="1"/>
          </p:cNvSpPr>
          <p:nvPr>
            <p:ph type="title"/>
          </p:nvPr>
        </p:nvSpPr>
        <p:spPr>
          <a:xfrm>
            <a:off x="254914" y="109462"/>
            <a:ext cx="3547581" cy="4093028"/>
          </a:xfrm>
        </p:spPr>
        <p:txBody>
          <a:bodyPr anchor="ctr">
            <a:normAutofit/>
          </a:bodyPr>
          <a:lstStyle/>
          <a:p>
            <a:r>
              <a:rPr lang="de-DE" sz="4400" dirty="0"/>
              <a:t>Harms </a:t>
            </a:r>
            <a:r>
              <a:rPr lang="de-DE" sz="4400" dirty="0" err="1"/>
              <a:t>for</a:t>
            </a:r>
            <a:r>
              <a:rPr lang="de-DE" sz="4400" dirty="0"/>
              <a:t> </a:t>
            </a:r>
            <a:r>
              <a:rPr lang="de-DE" sz="4400" dirty="0" err="1"/>
              <a:t>self</a:t>
            </a:r>
            <a:r>
              <a:rPr lang="de-DE" sz="4400" dirty="0"/>
              <a:t> in VR</a:t>
            </a:r>
            <a:endParaRPr lang="en-IE" sz="4400" dirty="0"/>
          </a:p>
        </p:txBody>
      </p:sp>
      <p:graphicFrame>
        <p:nvGraphicFramePr>
          <p:cNvPr id="5" name="Inhaltsplatzhalter 2">
            <a:extLst>
              <a:ext uri="{FF2B5EF4-FFF2-40B4-BE49-F238E27FC236}">
                <a16:creationId xmlns:a16="http://schemas.microsoft.com/office/drawing/2014/main" id="{E81AD910-3239-4551-B915-5839D30A1175}"/>
              </a:ext>
            </a:extLst>
          </p:cNvPr>
          <p:cNvGraphicFramePr>
            <a:graphicFrameLocks noGrp="1"/>
          </p:cNvGraphicFramePr>
          <p:nvPr>
            <p:ph idx="1"/>
            <p:extLst>
              <p:ext uri="{D42A27DB-BD31-4B8C-83A1-F6EECF244321}">
                <p14:modId xmlns:p14="http://schemas.microsoft.com/office/powerpoint/2010/main" val="1428007036"/>
              </p:ext>
            </p:extLst>
          </p:nvPr>
        </p:nvGraphicFramePr>
        <p:xfrm>
          <a:off x="4916553" y="281355"/>
          <a:ext cx="6628804" cy="61475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fik 3">
            <a:extLst>
              <a:ext uri="{FF2B5EF4-FFF2-40B4-BE49-F238E27FC236}">
                <a16:creationId xmlns:a16="http://schemas.microsoft.com/office/drawing/2014/main" id="{9A3B4C5B-2DBF-4449-9134-AD80A8855E4F}"/>
              </a:ext>
            </a:extLst>
          </p:cNvPr>
          <p:cNvPicPr>
            <a:picLocks noChangeAspect="1"/>
          </p:cNvPicPr>
          <p:nvPr/>
        </p:nvPicPr>
        <p:blipFill>
          <a:blip r:embed="rId7"/>
          <a:stretch>
            <a:fillRect/>
          </a:stretch>
        </p:blipFill>
        <p:spPr>
          <a:xfrm>
            <a:off x="334096" y="3869635"/>
            <a:ext cx="3291604" cy="1851527"/>
          </a:xfrm>
          <a:prstGeom prst="rect">
            <a:avLst/>
          </a:prstGeom>
        </p:spPr>
      </p:pic>
    </p:spTree>
    <p:extLst>
      <p:ext uri="{BB962C8B-B14F-4D97-AF65-F5344CB8AC3E}">
        <p14:creationId xmlns:p14="http://schemas.microsoft.com/office/powerpoint/2010/main" val="19246642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2D45FF-6F57-4C7F-8100-8FA873C92EA1}"/>
              </a:ext>
            </a:extLst>
          </p:cNvPr>
          <p:cNvSpPr>
            <a:spLocks noGrp="1"/>
          </p:cNvSpPr>
          <p:nvPr>
            <p:ph type="title"/>
          </p:nvPr>
        </p:nvSpPr>
        <p:spPr>
          <a:xfrm>
            <a:off x="652481" y="1382486"/>
            <a:ext cx="3547581" cy="4093028"/>
          </a:xfrm>
        </p:spPr>
        <p:txBody>
          <a:bodyPr anchor="ctr">
            <a:normAutofit/>
          </a:bodyPr>
          <a:lstStyle/>
          <a:p>
            <a:r>
              <a:rPr lang="de-DE" sz="4400"/>
              <a:t>Privacy and new data capture</a:t>
            </a:r>
            <a:endParaRPr lang="en-IE" sz="4400"/>
          </a:p>
        </p:txBody>
      </p:sp>
      <p:graphicFrame>
        <p:nvGraphicFramePr>
          <p:cNvPr id="6" name="Inhaltsplatzhalter 2">
            <a:extLst>
              <a:ext uri="{FF2B5EF4-FFF2-40B4-BE49-F238E27FC236}">
                <a16:creationId xmlns:a16="http://schemas.microsoft.com/office/drawing/2014/main" id="{D850B93A-9F01-4DF6-923B-4282029A0905}"/>
              </a:ext>
            </a:extLst>
          </p:cNvPr>
          <p:cNvGraphicFramePr>
            <a:graphicFrameLocks noGrp="1"/>
          </p:cNvGraphicFramePr>
          <p:nvPr>
            <p:ph idx="1"/>
          </p:nvPr>
        </p:nvGraphicFramePr>
        <p:xfrm>
          <a:off x="4916553" y="267287"/>
          <a:ext cx="6628804" cy="6344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76801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DF5A2C-1D47-4F8F-A05F-00069E78D8DE}"/>
              </a:ext>
            </a:extLst>
          </p:cNvPr>
          <p:cNvPicPr>
            <a:picLocks noChangeAspect="1"/>
          </p:cNvPicPr>
          <p:nvPr/>
        </p:nvPicPr>
        <p:blipFill rotWithShape="1">
          <a:blip r:embed="rId2"/>
          <a:srcRect l="14310" r="8581"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Title 3">
            <a:extLst>
              <a:ext uri="{FF2B5EF4-FFF2-40B4-BE49-F238E27FC236}">
                <a16:creationId xmlns:a16="http://schemas.microsoft.com/office/drawing/2014/main" id="{896C0F19-BD7C-489E-9698-CF6E0D4E65F3}"/>
              </a:ext>
            </a:extLst>
          </p:cNvPr>
          <p:cNvSpPr>
            <a:spLocks noGrp="1"/>
          </p:cNvSpPr>
          <p:nvPr>
            <p:ph type="ctrTitle"/>
          </p:nvPr>
        </p:nvSpPr>
        <p:spPr>
          <a:xfrm>
            <a:off x="668866" y="1678666"/>
            <a:ext cx="4451773" cy="2369093"/>
          </a:xfrm>
        </p:spPr>
        <p:txBody>
          <a:bodyPr>
            <a:normAutofit/>
          </a:bodyPr>
          <a:lstStyle/>
          <a:p>
            <a:r>
              <a:rPr lang="de-DE" sz="4800" dirty="0" err="1"/>
              <a:t>Ethical</a:t>
            </a:r>
            <a:r>
              <a:rPr lang="de-DE" sz="4800" dirty="0"/>
              <a:t> </a:t>
            </a:r>
            <a:r>
              <a:rPr lang="de-DE" sz="4800" dirty="0" err="1"/>
              <a:t>issues</a:t>
            </a:r>
            <a:r>
              <a:rPr lang="de-DE" sz="4800" dirty="0"/>
              <a:t> </a:t>
            </a:r>
            <a:r>
              <a:rPr lang="de-DE" sz="4800" dirty="0" err="1"/>
              <a:t>of</a:t>
            </a:r>
            <a:r>
              <a:rPr lang="de-DE" sz="4800" dirty="0"/>
              <a:t> VR in </a:t>
            </a:r>
            <a:r>
              <a:rPr lang="de-DE" sz="4800" dirty="0" err="1"/>
              <a:t>health</a:t>
            </a:r>
            <a:endParaRPr lang="en-IE" sz="4800" dirty="0"/>
          </a:p>
        </p:txBody>
      </p:sp>
      <p:sp>
        <p:nvSpPr>
          <p:cNvPr id="5" name="Subtitle 4">
            <a:extLst>
              <a:ext uri="{FF2B5EF4-FFF2-40B4-BE49-F238E27FC236}">
                <a16:creationId xmlns:a16="http://schemas.microsoft.com/office/drawing/2014/main" id="{BF3F03C2-B041-4B0E-8179-A2531F22E0C1}"/>
              </a:ext>
            </a:extLst>
          </p:cNvPr>
          <p:cNvSpPr>
            <a:spLocks noGrp="1"/>
          </p:cNvSpPr>
          <p:nvPr>
            <p:ph type="subTitle" idx="1"/>
          </p:nvPr>
        </p:nvSpPr>
        <p:spPr>
          <a:xfrm>
            <a:off x="677335" y="4050831"/>
            <a:ext cx="4079721" cy="1096901"/>
          </a:xfrm>
        </p:spPr>
        <p:txBody>
          <a:bodyPr>
            <a:normAutofit/>
          </a:bodyPr>
          <a:lstStyle/>
          <a:p>
            <a:endParaRPr lang="en-IE" sz="1600"/>
          </a:p>
        </p:txBody>
      </p:sp>
    </p:spTree>
    <p:extLst>
      <p:ext uri="{BB962C8B-B14F-4D97-AF65-F5344CB8AC3E}">
        <p14:creationId xmlns:p14="http://schemas.microsoft.com/office/powerpoint/2010/main" val="22535759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19B48E-6D5B-4082-8C2A-91565125047E}"/>
              </a:ext>
            </a:extLst>
          </p:cNvPr>
          <p:cNvSpPr>
            <a:spLocks noGrp="1"/>
          </p:cNvSpPr>
          <p:nvPr>
            <p:ph type="title"/>
          </p:nvPr>
        </p:nvSpPr>
        <p:spPr>
          <a:xfrm>
            <a:off x="4027011" y="609600"/>
            <a:ext cx="5448293" cy="1320800"/>
          </a:xfrm>
        </p:spPr>
        <p:txBody>
          <a:bodyPr>
            <a:noAutofit/>
          </a:bodyPr>
          <a:lstStyle/>
          <a:p>
            <a:pPr>
              <a:lnSpc>
                <a:spcPct val="90000"/>
              </a:lnSpc>
            </a:pPr>
            <a:r>
              <a:rPr lang="de-DE" dirty="0"/>
              <a:t>VR </a:t>
            </a:r>
            <a:r>
              <a:rPr lang="de-DE" dirty="0" err="1"/>
              <a:t>therapy</a:t>
            </a:r>
            <a:endParaRPr lang="en-IE" dirty="0"/>
          </a:p>
        </p:txBody>
      </p:sp>
      <p:pic>
        <p:nvPicPr>
          <p:cNvPr id="6" name="Grafik 5">
            <a:extLst>
              <a:ext uri="{FF2B5EF4-FFF2-40B4-BE49-F238E27FC236}">
                <a16:creationId xmlns:a16="http://schemas.microsoft.com/office/drawing/2014/main" id="{2489CB97-4E38-4964-B35D-D7AC24CDEE1F}"/>
              </a:ext>
            </a:extLst>
          </p:cNvPr>
          <p:cNvPicPr>
            <a:picLocks noChangeAspect="1"/>
          </p:cNvPicPr>
          <p:nvPr/>
        </p:nvPicPr>
        <p:blipFill rotWithShape="1">
          <a:blip r:embed="rId2">
            <a:alphaModFix/>
          </a:blip>
          <a:srcRect l="11776" r="4" b="4"/>
          <a:stretch/>
        </p:blipFill>
        <p:spPr>
          <a:xfrm>
            <a:off x="509136" y="10"/>
            <a:ext cx="3517876" cy="2282808"/>
          </a:xfrm>
          <a:custGeom>
            <a:avLst/>
            <a:gdLst>
              <a:gd name="connsiteX0" fmla="*/ 339471 w 3517876"/>
              <a:gd name="connsiteY0" fmla="*/ 0 h 2282818"/>
              <a:gd name="connsiteX1" fmla="*/ 3517876 w 3517876"/>
              <a:gd name="connsiteY1" fmla="*/ 0 h 2282818"/>
              <a:gd name="connsiteX2" fmla="*/ 3471247 w 3517876"/>
              <a:gd name="connsiteY2" fmla="*/ 312174 h 2282818"/>
              <a:gd name="connsiteX3" fmla="*/ 3471133 w 3517876"/>
              <a:gd name="connsiteY3" fmla="*/ 312174 h 2282818"/>
              <a:gd name="connsiteX4" fmla="*/ 3176778 w 3517876"/>
              <a:gd name="connsiteY4" fmla="*/ 2282818 h 2282818"/>
              <a:gd name="connsiteX5" fmla="*/ 0 w 3517876"/>
              <a:gd name="connsiteY5" fmla="*/ 2282818 h 228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7876" h="2282818">
                <a:moveTo>
                  <a:pt x="339471" y="0"/>
                </a:moveTo>
                <a:lnTo>
                  <a:pt x="3517876" y="0"/>
                </a:lnTo>
                <a:lnTo>
                  <a:pt x="3471247" y="312174"/>
                </a:lnTo>
                <a:lnTo>
                  <a:pt x="3471133" y="312174"/>
                </a:lnTo>
                <a:lnTo>
                  <a:pt x="3176778" y="2282818"/>
                </a:lnTo>
                <a:lnTo>
                  <a:pt x="0" y="2282818"/>
                </a:lnTo>
                <a:close/>
              </a:path>
            </a:pathLst>
          </a:custGeom>
        </p:spPr>
      </p:pic>
      <p:pic>
        <p:nvPicPr>
          <p:cNvPr id="4" name="Grafik 3">
            <a:extLst>
              <a:ext uri="{FF2B5EF4-FFF2-40B4-BE49-F238E27FC236}">
                <a16:creationId xmlns:a16="http://schemas.microsoft.com/office/drawing/2014/main" id="{7178CD0B-941B-4BAD-B36B-0292041CE468}"/>
              </a:ext>
            </a:extLst>
          </p:cNvPr>
          <p:cNvPicPr>
            <a:picLocks noChangeAspect="1"/>
          </p:cNvPicPr>
          <p:nvPr/>
        </p:nvPicPr>
        <p:blipFill rotWithShape="1">
          <a:blip r:embed="rId3">
            <a:alphaModFix/>
          </a:blip>
          <a:srcRect t="13765" r="-1" b="-1"/>
          <a:stretch/>
        </p:blipFill>
        <p:spPr>
          <a:xfrm>
            <a:off x="169666" y="2289183"/>
            <a:ext cx="3514822" cy="2273270"/>
          </a:xfrm>
          <a:custGeom>
            <a:avLst/>
            <a:gdLst>
              <a:gd name="connsiteX0" fmla="*/ 338051 w 3514822"/>
              <a:gd name="connsiteY0" fmla="*/ 0 h 2273270"/>
              <a:gd name="connsiteX1" fmla="*/ 3514822 w 3514822"/>
              <a:gd name="connsiteY1" fmla="*/ 0 h 2273270"/>
              <a:gd name="connsiteX2" fmla="*/ 3175264 w 3514822"/>
              <a:gd name="connsiteY2" fmla="*/ 2273270 h 2273270"/>
              <a:gd name="connsiteX3" fmla="*/ 0 w 3514822"/>
              <a:gd name="connsiteY3" fmla="*/ 2273270 h 2273270"/>
            </a:gdLst>
            <a:ahLst/>
            <a:cxnLst>
              <a:cxn ang="0">
                <a:pos x="connsiteX0" y="connsiteY0"/>
              </a:cxn>
              <a:cxn ang="0">
                <a:pos x="connsiteX1" y="connsiteY1"/>
              </a:cxn>
              <a:cxn ang="0">
                <a:pos x="connsiteX2" y="connsiteY2"/>
              </a:cxn>
              <a:cxn ang="0">
                <a:pos x="connsiteX3" y="connsiteY3"/>
              </a:cxn>
            </a:cxnLst>
            <a:rect l="l" t="t" r="r" b="b"/>
            <a:pathLst>
              <a:path w="3514822" h="2273270">
                <a:moveTo>
                  <a:pt x="338051" y="0"/>
                </a:moveTo>
                <a:lnTo>
                  <a:pt x="3514822" y="0"/>
                </a:lnTo>
                <a:lnTo>
                  <a:pt x="3175264" y="2273270"/>
                </a:lnTo>
                <a:lnTo>
                  <a:pt x="0" y="2273270"/>
                </a:lnTo>
                <a:close/>
              </a:path>
            </a:pathLst>
          </a:custGeom>
        </p:spPr>
      </p:pic>
      <p:pic>
        <p:nvPicPr>
          <p:cNvPr id="5" name="Inhaltsplatzhalter 4">
            <a:extLst>
              <a:ext uri="{FF2B5EF4-FFF2-40B4-BE49-F238E27FC236}">
                <a16:creationId xmlns:a16="http://schemas.microsoft.com/office/drawing/2014/main" id="{C05A61EC-614A-4D0E-8AD6-3A1CA3800381}"/>
              </a:ext>
            </a:extLst>
          </p:cNvPr>
          <p:cNvPicPr>
            <a:picLocks noChangeAspect="1"/>
          </p:cNvPicPr>
          <p:nvPr/>
        </p:nvPicPr>
        <p:blipFill rotWithShape="1">
          <a:blip r:embed="rId4">
            <a:alphaModFix/>
          </a:blip>
          <a:srcRect r="8508" b="-5"/>
          <a:stretch/>
        </p:blipFill>
        <p:spPr>
          <a:xfrm>
            <a:off x="-10633" y="4565636"/>
            <a:ext cx="3355563" cy="2292364"/>
          </a:xfrm>
          <a:custGeom>
            <a:avLst/>
            <a:gdLst>
              <a:gd name="connsiteX0" fmla="*/ 180299 w 3355563"/>
              <a:gd name="connsiteY0" fmla="*/ 0 h 2292364"/>
              <a:gd name="connsiteX1" fmla="*/ 3355563 w 3355563"/>
              <a:gd name="connsiteY1" fmla="*/ 0 h 2292364"/>
              <a:gd name="connsiteX2" fmla="*/ 3013153 w 3355563"/>
              <a:gd name="connsiteY2" fmla="*/ 2292364 h 2292364"/>
              <a:gd name="connsiteX3" fmla="*/ 0 w 3355563"/>
              <a:gd name="connsiteY3" fmla="*/ 2292364 h 2292364"/>
              <a:gd name="connsiteX4" fmla="*/ 0 w 3355563"/>
              <a:gd name="connsiteY4" fmla="*/ 1212444 h 2292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5563" h="2292364">
                <a:moveTo>
                  <a:pt x="180299" y="0"/>
                </a:moveTo>
                <a:lnTo>
                  <a:pt x="3355563" y="0"/>
                </a:lnTo>
                <a:lnTo>
                  <a:pt x="3013153" y="2292364"/>
                </a:lnTo>
                <a:lnTo>
                  <a:pt x="0" y="2292364"/>
                </a:lnTo>
                <a:lnTo>
                  <a:pt x="0" y="1212444"/>
                </a:lnTo>
                <a:close/>
              </a:path>
            </a:pathLst>
          </a:custGeom>
        </p:spPr>
      </p:pic>
      <p:sp>
        <p:nvSpPr>
          <p:cNvPr id="10" name="Content Placeholder 9">
            <a:extLst>
              <a:ext uri="{FF2B5EF4-FFF2-40B4-BE49-F238E27FC236}">
                <a16:creationId xmlns:a16="http://schemas.microsoft.com/office/drawing/2014/main" id="{069DD670-4780-46D0-A71F-4245984A3D87}"/>
              </a:ext>
            </a:extLst>
          </p:cNvPr>
          <p:cNvSpPr>
            <a:spLocks noGrp="1"/>
          </p:cNvSpPr>
          <p:nvPr>
            <p:ph idx="1"/>
          </p:nvPr>
        </p:nvSpPr>
        <p:spPr>
          <a:xfrm>
            <a:off x="4159225" y="2160589"/>
            <a:ext cx="5114776" cy="3880773"/>
          </a:xfrm>
        </p:spPr>
        <p:txBody>
          <a:bodyPr>
            <a:normAutofit/>
          </a:bodyPr>
          <a:lstStyle/>
          <a:p>
            <a:r>
              <a:rPr lang="en-US" sz="2400" dirty="0"/>
              <a:t>Promising results of VR therapy for anxiety: various phobias, agoraphobia, posttraumatic stress disorder</a:t>
            </a:r>
          </a:p>
          <a:p>
            <a:r>
              <a:rPr lang="en-US" sz="2400" dirty="0"/>
              <a:t>Wide range of currently researched applications:</a:t>
            </a:r>
          </a:p>
          <a:p>
            <a:r>
              <a:rPr lang="en-US" sz="2400" dirty="0"/>
              <a:t>attention training for ADHD </a:t>
            </a:r>
          </a:p>
          <a:p>
            <a:r>
              <a:rPr lang="en-US" sz="2400" dirty="0"/>
              <a:t>social skills training for autism</a:t>
            </a:r>
          </a:p>
        </p:txBody>
      </p:sp>
    </p:spTree>
    <p:extLst>
      <p:ext uri="{BB962C8B-B14F-4D97-AF65-F5344CB8AC3E}">
        <p14:creationId xmlns:p14="http://schemas.microsoft.com/office/powerpoint/2010/main" val="6973884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1DCB203-116D-4D21-A5D8-498B0AC5005B}"/>
              </a:ext>
            </a:extLst>
          </p:cNvPr>
          <p:cNvPicPr>
            <a:picLocks noChangeAspect="1"/>
          </p:cNvPicPr>
          <p:nvPr/>
        </p:nvPicPr>
        <p:blipFill rotWithShape="1">
          <a:blip r:embed="rId2"/>
          <a:srcRect l="7648" r="17843" b="-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el 1">
            <a:extLst>
              <a:ext uri="{FF2B5EF4-FFF2-40B4-BE49-F238E27FC236}">
                <a16:creationId xmlns:a16="http://schemas.microsoft.com/office/drawing/2014/main" id="{2F425353-65F2-4F9B-A322-259E61AF095E}"/>
              </a:ext>
            </a:extLst>
          </p:cNvPr>
          <p:cNvSpPr>
            <a:spLocks noGrp="1"/>
          </p:cNvSpPr>
          <p:nvPr>
            <p:ph type="title"/>
          </p:nvPr>
        </p:nvSpPr>
        <p:spPr>
          <a:xfrm>
            <a:off x="283437" y="159433"/>
            <a:ext cx="3851123" cy="1320800"/>
          </a:xfrm>
        </p:spPr>
        <p:txBody>
          <a:bodyPr>
            <a:normAutofit/>
          </a:bodyPr>
          <a:lstStyle/>
          <a:p>
            <a:pPr>
              <a:lnSpc>
                <a:spcPct val="90000"/>
              </a:lnSpc>
            </a:pPr>
            <a:r>
              <a:rPr lang="de-DE" sz="4000" dirty="0"/>
              <a:t>VR </a:t>
            </a:r>
            <a:r>
              <a:rPr lang="de-DE" sz="4000" dirty="0" err="1"/>
              <a:t>training</a:t>
            </a:r>
            <a:endParaRPr lang="en-IE" sz="4000" dirty="0"/>
          </a:p>
        </p:txBody>
      </p:sp>
      <p:sp>
        <p:nvSpPr>
          <p:cNvPr id="3" name="Inhaltsplatzhalter 2">
            <a:extLst>
              <a:ext uri="{FF2B5EF4-FFF2-40B4-BE49-F238E27FC236}">
                <a16:creationId xmlns:a16="http://schemas.microsoft.com/office/drawing/2014/main" id="{529FA0A3-24EF-4FE9-A4C4-78DF1937C002}"/>
              </a:ext>
            </a:extLst>
          </p:cNvPr>
          <p:cNvSpPr>
            <a:spLocks noGrp="1"/>
          </p:cNvSpPr>
          <p:nvPr>
            <p:ph idx="1"/>
          </p:nvPr>
        </p:nvSpPr>
        <p:spPr>
          <a:xfrm>
            <a:off x="677334" y="1480233"/>
            <a:ext cx="3851122" cy="5079593"/>
          </a:xfrm>
        </p:spPr>
        <p:txBody>
          <a:bodyPr>
            <a:normAutofit/>
          </a:bodyPr>
          <a:lstStyle/>
          <a:p>
            <a:r>
              <a:rPr lang="de-DE" sz="2200" dirty="0"/>
              <a:t>VR </a:t>
            </a:r>
            <a:r>
              <a:rPr lang="de-DE" sz="2200" dirty="0" err="1"/>
              <a:t>for</a:t>
            </a:r>
            <a:r>
              <a:rPr lang="de-DE" sz="2200" dirty="0"/>
              <a:t> </a:t>
            </a:r>
            <a:r>
              <a:rPr lang="de-DE" sz="2200" dirty="0" err="1"/>
              <a:t>novel</a:t>
            </a:r>
            <a:r>
              <a:rPr lang="de-DE" sz="2200" dirty="0"/>
              <a:t> </a:t>
            </a:r>
            <a:r>
              <a:rPr lang="de-DE" sz="2200" dirty="0" err="1"/>
              <a:t>training</a:t>
            </a:r>
            <a:r>
              <a:rPr lang="de-DE" sz="2200" dirty="0"/>
              <a:t> </a:t>
            </a:r>
            <a:r>
              <a:rPr lang="de-DE" sz="2200" dirty="0" err="1"/>
              <a:t>opportunities</a:t>
            </a:r>
            <a:r>
              <a:rPr lang="de-DE" sz="2200" dirty="0"/>
              <a:t> </a:t>
            </a:r>
            <a:r>
              <a:rPr lang="de-DE" sz="2200" dirty="0" err="1"/>
              <a:t>for</a:t>
            </a:r>
            <a:r>
              <a:rPr lang="de-DE" sz="2200" dirty="0"/>
              <a:t> </a:t>
            </a:r>
            <a:r>
              <a:rPr lang="de-DE" sz="2200" dirty="0" err="1"/>
              <a:t>professionals</a:t>
            </a:r>
            <a:r>
              <a:rPr lang="de-DE" sz="2200" dirty="0"/>
              <a:t> </a:t>
            </a:r>
            <a:r>
              <a:rPr lang="de-DE" sz="2200" dirty="0" err="1"/>
              <a:t>who</a:t>
            </a:r>
            <a:r>
              <a:rPr lang="de-DE" sz="2200" dirty="0"/>
              <a:t> </a:t>
            </a:r>
            <a:r>
              <a:rPr lang="de-DE" sz="2200" dirty="0" err="1"/>
              <a:t>need</a:t>
            </a:r>
            <a:r>
              <a:rPr lang="de-DE" sz="2200" dirty="0"/>
              <a:t> </a:t>
            </a:r>
            <a:r>
              <a:rPr lang="de-DE" sz="2200" dirty="0" err="1"/>
              <a:t>to</a:t>
            </a:r>
            <a:r>
              <a:rPr lang="de-DE" sz="2200" dirty="0"/>
              <a:t> </a:t>
            </a:r>
            <a:r>
              <a:rPr lang="de-DE" sz="2200" dirty="0" err="1"/>
              <a:t>acquire</a:t>
            </a:r>
            <a:r>
              <a:rPr lang="de-DE" sz="2200" dirty="0"/>
              <a:t> </a:t>
            </a:r>
            <a:r>
              <a:rPr lang="de-DE" sz="2200" dirty="0" err="1"/>
              <a:t>complex</a:t>
            </a:r>
            <a:r>
              <a:rPr lang="de-DE" sz="2200" dirty="0"/>
              <a:t> </a:t>
            </a:r>
            <a:r>
              <a:rPr lang="de-DE" sz="2200" dirty="0" err="1"/>
              <a:t>skills</a:t>
            </a:r>
            <a:r>
              <a:rPr lang="de-DE" sz="2200" dirty="0"/>
              <a:t> </a:t>
            </a:r>
            <a:r>
              <a:rPr lang="de-DE" sz="2200" dirty="0" err="1"/>
              <a:t>without</a:t>
            </a:r>
            <a:r>
              <a:rPr lang="de-DE" sz="2200" dirty="0"/>
              <a:t> </a:t>
            </a:r>
            <a:r>
              <a:rPr lang="de-DE" sz="2200" dirty="0" err="1"/>
              <a:t>risk</a:t>
            </a:r>
            <a:endParaRPr lang="de-DE" sz="2200" dirty="0"/>
          </a:p>
          <a:p>
            <a:r>
              <a:rPr lang="de-DE" sz="2200" dirty="0" err="1"/>
              <a:t>Oldest</a:t>
            </a:r>
            <a:r>
              <a:rPr lang="de-DE" sz="2200" dirty="0"/>
              <a:t> </a:t>
            </a:r>
            <a:r>
              <a:rPr lang="de-DE" sz="2200" dirty="0" err="1"/>
              <a:t>example</a:t>
            </a:r>
            <a:r>
              <a:rPr lang="de-DE" sz="2200" dirty="0"/>
              <a:t>: </a:t>
            </a:r>
            <a:r>
              <a:rPr lang="de-DE" sz="2200" dirty="0" err="1"/>
              <a:t>flight</a:t>
            </a:r>
            <a:r>
              <a:rPr lang="de-DE" sz="2200" dirty="0"/>
              <a:t> </a:t>
            </a:r>
            <a:r>
              <a:rPr lang="de-DE" sz="2200" dirty="0" err="1"/>
              <a:t>simulator</a:t>
            </a:r>
            <a:endParaRPr lang="de-DE" sz="2200" dirty="0"/>
          </a:p>
          <a:p>
            <a:r>
              <a:rPr lang="de-DE" sz="2200" dirty="0"/>
              <a:t>Medical: human </a:t>
            </a:r>
            <a:r>
              <a:rPr lang="de-DE" sz="2200" dirty="0" err="1"/>
              <a:t>anatomy</a:t>
            </a:r>
            <a:r>
              <a:rPr lang="de-DE" sz="2200" dirty="0"/>
              <a:t>, </a:t>
            </a:r>
            <a:r>
              <a:rPr lang="de-DE" sz="2200" dirty="0" err="1"/>
              <a:t>surgical</a:t>
            </a:r>
            <a:r>
              <a:rPr lang="de-DE" sz="2200" dirty="0"/>
              <a:t> </a:t>
            </a:r>
            <a:r>
              <a:rPr lang="de-DE" sz="2200" dirty="0" err="1"/>
              <a:t>training</a:t>
            </a:r>
            <a:r>
              <a:rPr lang="de-DE" sz="2200" dirty="0"/>
              <a:t>, </a:t>
            </a:r>
            <a:r>
              <a:rPr lang="de-DE" sz="2200" dirty="0" err="1"/>
              <a:t>paramedic</a:t>
            </a:r>
            <a:r>
              <a:rPr lang="de-DE" sz="2200" dirty="0"/>
              <a:t> and </a:t>
            </a:r>
            <a:r>
              <a:rPr lang="de-DE" sz="2200" dirty="0" err="1"/>
              <a:t>emergency</a:t>
            </a:r>
            <a:r>
              <a:rPr lang="de-DE" sz="2200" dirty="0"/>
              <a:t> </a:t>
            </a:r>
            <a:r>
              <a:rPr lang="de-DE" sz="2200" dirty="0" err="1"/>
              <a:t>room</a:t>
            </a:r>
            <a:r>
              <a:rPr lang="de-DE" sz="2200" dirty="0"/>
              <a:t> </a:t>
            </a:r>
            <a:r>
              <a:rPr lang="de-DE" sz="2200" dirty="0" err="1"/>
              <a:t>training</a:t>
            </a:r>
            <a:r>
              <a:rPr lang="de-DE" sz="2200" dirty="0"/>
              <a:t>, </a:t>
            </a:r>
            <a:r>
              <a:rPr lang="de-DE" sz="2200" dirty="0" err="1"/>
              <a:t>dentistry</a:t>
            </a:r>
            <a:endParaRPr lang="de-DE" sz="2200" dirty="0"/>
          </a:p>
          <a:p>
            <a:endParaRPr lang="en-IE" sz="2000" dirty="0"/>
          </a:p>
        </p:txBody>
      </p:sp>
    </p:spTree>
    <p:extLst>
      <p:ext uri="{BB962C8B-B14F-4D97-AF65-F5344CB8AC3E}">
        <p14:creationId xmlns:p14="http://schemas.microsoft.com/office/powerpoint/2010/main" val="10378746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F34E23-1736-4917-82F7-F13B3484CA08}"/>
              </a:ext>
            </a:extLst>
          </p:cNvPr>
          <p:cNvSpPr>
            <a:spLocks noGrp="1"/>
          </p:cNvSpPr>
          <p:nvPr>
            <p:ph type="title"/>
          </p:nvPr>
        </p:nvSpPr>
        <p:spPr>
          <a:xfrm>
            <a:off x="5350243" y="201636"/>
            <a:ext cx="4243923" cy="1320800"/>
          </a:xfrm>
        </p:spPr>
        <p:txBody>
          <a:bodyPr>
            <a:noAutofit/>
          </a:bodyPr>
          <a:lstStyle/>
          <a:p>
            <a:pPr>
              <a:lnSpc>
                <a:spcPct val="90000"/>
              </a:lnSpc>
            </a:pPr>
            <a:r>
              <a:rPr lang="de-DE" sz="3200" dirty="0"/>
              <a:t>Understanding </a:t>
            </a:r>
            <a:r>
              <a:rPr lang="de-DE" sz="3200" dirty="0" err="1"/>
              <a:t>health</a:t>
            </a:r>
            <a:r>
              <a:rPr lang="de-DE" sz="3200" dirty="0"/>
              <a:t> </a:t>
            </a:r>
            <a:r>
              <a:rPr lang="de-DE" sz="3200" dirty="0" err="1"/>
              <a:t>conditions</a:t>
            </a:r>
            <a:endParaRPr lang="en-IE" sz="3200" dirty="0"/>
          </a:p>
        </p:txBody>
      </p:sp>
      <p:sp>
        <p:nvSpPr>
          <p:cNvPr id="3" name="Inhaltsplatzhalter 2">
            <a:extLst>
              <a:ext uri="{FF2B5EF4-FFF2-40B4-BE49-F238E27FC236}">
                <a16:creationId xmlns:a16="http://schemas.microsoft.com/office/drawing/2014/main" id="{0F73A956-0F46-4DB5-9B49-0BB114525F23}"/>
              </a:ext>
            </a:extLst>
          </p:cNvPr>
          <p:cNvSpPr>
            <a:spLocks noGrp="1"/>
          </p:cNvSpPr>
          <p:nvPr>
            <p:ph idx="1"/>
          </p:nvPr>
        </p:nvSpPr>
        <p:spPr>
          <a:xfrm>
            <a:off x="5209563" y="1724073"/>
            <a:ext cx="4595619" cy="4747065"/>
          </a:xfrm>
        </p:spPr>
        <p:txBody>
          <a:bodyPr>
            <a:normAutofit/>
          </a:bodyPr>
          <a:lstStyle/>
          <a:p>
            <a:r>
              <a:rPr lang="de-DE" sz="2200" dirty="0" err="1"/>
              <a:t>Seeing</a:t>
            </a:r>
            <a:r>
              <a:rPr lang="de-DE" sz="2200" dirty="0"/>
              <a:t> </a:t>
            </a:r>
            <a:r>
              <a:rPr lang="de-DE" sz="2200" dirty="0" err="1"/>
              <a:t>the</a:t>
            </a:r>
            <a:r>
              <a:rPr lang="de-DE" sz="2200" dirty="0"/>
              <a:t> </a:t>
            </a:r>
            <a:r>
              <a:rPr lang="de-DE" sz="2200" dirty="0" err="1"/>
              <a:t>world</a:t>
            </a:r>
            <a:r>
              <a:rPr lang="de-DE" sz="2200" dirty="0"/>
              <a:t> </a:t>
            </a:r>
            <a:r>
              <a:rPr lang="de-DE" sz="2200" dirty="0" err="1"/>
              <a:t>through</a:t>
            </a:r>
            <a:r>
              <a:rPr lang="de-DE" sz="2200" dirty="0"/>
              <a:t> </a:t>
            </a:r>
            <a:r>
              <a:rPr lang="de-DE" sz="2200" dirty="0" err="1"/>
              <a:t>someone</a:t>
            </a:r>
            <a:r>
              <a:rPr lang="de-DE" sz="2200" dirty="0"/>
              <a:t> </a:t>
            </a:r>
            <a:r>
              <a:rPr lang="de-DE" sz="2200" dirty="0" err="1"/>
              <a:t>else‘s</a:t>
            </a:r>
            <a:r>
              <a:rPr lang="de-DE" sz="2200" dirty="0"/>
              <a:t> </a:t>
            </a:r>
            <a:r>
              <a:rPr lang="de-DE" sz="2200" dirty="0" err="1"/>
              <a:t>eyes</a:t>
            </a:r>
            <a:endParaRPr lang="de-DE" sz="2200" dirty="0"/>
          </a:p>
          <a:p>
            <a:r>
              <a:rPr lang="de-DE" sz="2200" dirty="0" err="1"/>
              <a:t>for</a:t>
            </a:r>
            <a:r>
              <a:rPr lang="de-DE" sz="2200" dirty="0"/>
              <a:t> </a:t>
            </a:r>
            <a:r>
              <a:rPr lang="de-DE" sz="2200" dirty="0" err="1"/>
              <a:t>medical</a:t>
            </a:r>
            <a:r>
              <a:rPr lang="de-DE" sz="2200" dirty="0"/>
              <a:t>, </a:t>
            </a:r>
            <a:r>
              <a:rPr lang="de-DE" sz="2200" dirty="0" err="1"/>
              <a:t>nursing</a:t>
            </a:r>
            <a:r>
              <a:rPr lang="de-DE" sz="2200" dirty="0"/>
              <a:t> and social care </a:t>
            </a:r>
            <a:r>
              <a:rPr lang="de-DE" sz="2200" dirty="0" err="1"/>
              <a:t>staff</a:t>
            </a:r>
            <a:r>
              <a:rPr lang="de-DE" sz="2200" dirty="0"/>
              <a:t> </a:t>
            </a:r>
            <a:r>
              <a:rPr lang="de-DE" sz="2200" dirty="0" err="1"/>
              <a:t>to</a:t>
            </a:r>
            <a:r>
              <a:rPr lang="de-DE" sz="2200" dirty="0"/>
              <a:t> </a:t>
            </a:r>
            <a:r>
              <a:rPr lang="de-DE" sz="2200" dirty="0" err="1"/>
              <a:t>get</a:t>
            </a:r>
            <a:r>
              <a:rPr lang="de-DE" sz="2200" dirty="0"/>
              <a:t> a sense </a:t>
            </a:r>
            <a:r>
              <a:rPr lang="de-DE" sz="2200" dirty="0" err="1"/>
              <a:t>of</a:t>
            </a:r>
            <a:r>
              <a:rPr lang="de-DE" sz="2200" dirty="0"/>
              <a:t> </a:t>
            </a:r>
            <a:r>
              <a:rPr lang="de-DE" sz="2200" dirty="0" err="1"/>
              <a:t>experience</a:t>
            </a:r>
            <a:r>
              <a:rPr lang="de-DE" sz="2200" dirty="0"/>
              <a:t> </a:t>
            </a:r>
            <a:r>
              <a:rPr lang="de-DE" sz="2200" dirty="0" err="1"/>
              <a:t>of</a:t>
            </a:r>
            <a:r>
              <a:rPr lang="de-DE" sz="2200" dirty="0"/>
              <a:t> </a:t>
            </a:r>
            <a:r>
              <a:rPr lang="de-DE" sz="2200" dirty="0" err="1"/>
              <a:t>clients</a:t>
            </a:r>
            <a:endParaRPr lang="de-DE" sz="2200" dirty="0"/>
          </a:p>
          <a:p>
            <a:r>
              <a:rPr lang="de-DE" sz="2200" dirty="0"/>
              <a:t>But also </a:t>
            </a:r>
            <a:r>
              <a:rPr lang="de-DE" sz="2200" dirty="0" err="1"/>
              <a:t>for</a:t>
            </a:r>
            <a:r>
              <a:rPr lang="de-DE" sz="2200" dirty="0"/>
              <a:t> </a:t>
            </a:r>
            <a:r>
              <a:rPr lang="de-DE" sz="2200" dirty="0" err="1"/>
              <a:t>motivating</a:t>
            </a:r>
            <a:r>
              <a:rPr lang="de-DE" sz="2200" dirty="0"/>
              <a:t> </a:t>
            </a:r>
            <a:r>
              <a:rPr lang="de-DE" sz="2200" dirty="0" err="1"/>
              <a:t>patients</a:t>
            </a:r>
            <a:r>
              <a:rPr lang="de-DE" sz="2200" dirty="0"/>
              <a:t> in </a:t>
            </a:r>
            <a:r>
              <a:rPr lang="de-DE" sz="2200" dirty="0" err="1"/>
              <a:t>preventative</a:t>
            </a:r>
            <a:r>
              <a:rPr lang="de-DE" sz="2200" dirty="0"/>
              <a:t> </a:t>
            </a:r>
            <a:r>
              <a:rPr lang="de-DE" sz="2200" dirty="0" err="1"/>
              <a:t>medicine</a:t>
            </a:r>
            <a:endParaRPr lang="de-DE" sz="2200" dirty="0"/>
          </a:p>
          <a:p>
            <a:r>
              <a:rPr lang="en-IE" sz="2200" dirty="0"/>
              <a:t>Examples: vision loss, hearing loss, vertigo, dementia, negative effects of smoking, autism, psychosis</a:t>
            </a:r>
          </a:p>
        </p:txBody>
      </p:sp>
      <p:pic>
        <p:nvPicPr>
          <p:cNvPr id="4" name="Grafik 3">
            <a:extLst>
              <a:ext uri="{FF2B5EF4-FFF2-40B4-BE49-F238E27FC236}">
                <a16:creationId xmlns:a16="http://schemas.microsoft.com/office/drawing/2014/main" id="{B90998D3-B83A-490D-A7DE-67ACCB5E2243}"/>
              </a:ext>
            </a:extLst>
          </p:cNvPr>
          <p:cNvPicPr>
            <a:picLocks noChangeAspect="1"/>
          </p:cNvPicPr>
          <p:nvPr/>
        </p:nvPicPr>
        <p:blipFill rotWithShape="1">
          <a:blip r:embed="rId2"/>
          <a:srcRect l="19062" r="36689"/>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2664290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ABAB2-B603-4446-AD37-AE725C66B9C1}"/>
              </a:ext>
            </a:extLst>
          </p:cNvPr>
          <p:cNvSpPr>
            <a:spLocks noGrp="1"/>
          </p:cNvSpPr>
          <p:nvPr>
            <p:ph type="title"/>
          </p:nvPr>
        </p:nvSpPr>
        <p:spPr>
          <a:xfrm>
            <a:off x="253262" y="251791"/>
            <a:ext cx="9172092" cy="1320800"/>
          </a:xfrm>
        </p:spPr>
        <p:txBody>
          <a:bodyPr>
            <a:normAutofit/>
          </a:bodyPr>
          <a:lstStyle/>
          <a:p>
            <a:r>
              <a:rPr lang="de-DE" dirty="0" err="1"/>
              <a:t>Some</a:t>
            </a:r>
            <a:r>
              <a:rPr lang="de-DE" dirty="0"/>
              <a:t> </a:t>
            </a:r>
            <a:r>
              <a:rPr lang="de-DE" dirty="0" err="1"/>
              <a:t>ethical</a:t>
            </a:r>
            <a:r>
              <a:rPr lang="de-DE" dirty="0"/>
              <a:t> </a:t>
            </a:r>
            <a:r>
              <a:rPr lang="de-DE" dirty="0" err="1"/>
              <a:t>considerations</a:t>
            </a:r>
            <a:r>
              <a:rPr lang="de-DE" dirty="0"/>
              <a:t> in </a:t>
            </a:r>
            <a:r>
              <a:rPr lang="de-DE" dirty="0" err="1"/>
              <a:t>designing</a:t>
            </a:r>
            <a:r>
              <a:rPr lang="de-DE" dirty="0"/>
              <a:t> VR </a:t>
            </a:r>
            <a:r>
              <a:rPr lang="de-DE" dirty="0" err="1"/>
              <a:t>applications</a:t>
            </a:r>
            <a:r>
              <a:rPr lang="de-DE" dirty="0"/>
              <a:t> in </a:t>
            </a:r>
            <a:r>
              <a:rPr lang="de-DE" dirty="0" err="1"/>
              <a:t>health</a:t>
            </a:r>
            <a:endParaRPr lang="en-IE" dirty="0"/>
          </a:p>
        </p:txBody>
      </p:sp>
      <p:graphicFrame>
        <p:nvGraphicFramePr>
          <p:cNvPr id="7" name="Content Placeholder 2">
            <a:extLst>
              <a:ext uri="{FF2B5EF4-FFF2-40B4-BE49-F238E27FC236}">
                <a16:creationId xmlns:a16="http://schemas.microsoft.com/office/drawing/2014/main" id="{CCFB8E84-1406-497A-A136-AC4B25CB50AE}"/>
              </a:ext>
            </a:extLst>
          </p:cNvPr>
          <p:cNvGraphicFramePr>
            <a:graphicFrameLocks noGrp="1"/>
          </p:cNvGraphicFramePr>
          <p:nvPr>
            <p:ph idx="1"/>
          </p:nvPr>
        </p:nvGraphicFramePr>
        <p:xfrm>
          <a:off x="677334" y="1814731"/>
          <a:ext cx="8267098" cy="4718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89489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24B35-5B95-4048-89DA-2F627CF118C1}"/>
              </a:ext>
            </a:extLst>
          </p:cNvPr>
          <p:cNvSpPr>
            <a:spLocks noGrp="1"/>
          </p:cNvSpPr>
          <p:nvPr>
            <p:ph type="title"/>
          </p:nvPr>
        </p:nvSpPr>
        <p:spPr/>
        <p:txBody>
          <a:bodyPr/>
          <a:lstStyle/>
          <a:p>
            <a:r>
              <a:rPr lang="de-DE" dirty="0"/>
              <a:t>Content</a:t>
            </a:r>
            <a:endParaRPr lang="en-IE" dirty="0"/>
          </a:p>
        </p:txBody>
      </p:sp>
      <p:sp>
        <p:nvSpPr>
          <p:cNvPr id="3" name="Content Placeholder 2">
            <a:extLst>
              <a:ext uri="{FF2B5EF4-FFF2-40B4-BE49-F238E27FC236}">
                <a16:creationId xmlns:a16="http://schemas.microsoft.com/office/drawing/2014/main" id="{A90C60E2-5586-4745-AED9-76C93398FE28}"/>
              </a:ext>
            </a:extLst>
          </p:cNvPr>
          <p:cNvSpPr>
            <a:spLocks noGrp="1"/>
          </p:cNvSpPr>
          <p:nvPr>
            <p:ph idx="1"/>
          </p:nvPr>
        </p:nvSpPr>
        <p:spPr/>
        <p:txBody>
          <a:bodyPr>
            <a:normAutofit/>
          </a:bodyPr>
          <a:lstStyle/>
          <a:p>
            <a:r>
              <a:rPr lang="de-DE" sz="2200" dirty="0"/>
              <a:t>Experience </a:t>
            </a:r>
            <a:r>
              <a:rPr lang="de-DE" sz="2200" dirty="0" err="1"/>
              <a:t>of</a:t>
            </a:r>
            <a:r>
              <a:rPr lang="de-DE" sz="2200" dirty="0"/>
              <a:t> </a:t>
            </a:r>
            <a:r>
              <a:rPr lang="de-DE" sz="2200" dirty="0" err="1"/>
              <a:t>self</a:t>
            </a:r>
            <a:r>
              <a:rPr lang="de-DE" sz="2200" dirty="0"/>
              <a:t> and </a:t>
            </a:r>
            <a:r>
              <a:rPr lang="de-DE" sz="2200" dirty="0" err="1"/>
              <a:t>others</a:t>
            </a:r>
            <a:r>
              <a:rPr lang="de-DE" sz="2200" dirty="0"/>
              <a:t> in VR</a:t>
            </a:r>
          </a:p>
          <a:p>
            <a:r>
              <a:rPr lang="de-DE" sz="2200" dirty="0"/>
              <a:t>Harm in VR</a:t>
            </a:r>
          </a:p>
          <a:p>
            <a:r>
              <a:rPr lang="de-DE" sz="2200" dirty="0"/>
              <a:t>Ethical issues for VR in </a:t>
            </a:r>
            <a:r>
              <a:rPr lang="de-DE" sz="2200" dirty="0" smtClean="0"/>
              <a:t>health</a:t>
            </a:r>
            <a:r>
              <a:rPr lang="de-DE" sz="2200" dirty="0"/>
              <a:t> </a:t>
            </a:r>
            <a:r>
              <a:rPr lang="de-DE" sz="2200" dirty="0" smtClean="0"/>
              <a:t>and </a:t>
            </a:r>
            <a:r>
              <a:rPr lang="de-DE" sz="2200" dirty="0" smtClean="0"/>
              <a:t>gaming</a:t>
            </a:r>
            <a:endParaRPr lang="de-DE" sz="2200" dirty="0"/>
          </a:p>
          <a:p>
            <a:r>
              <a:rPr lang="de-DE" sz="2200" dirty="0"/>
              <a:t>Augmented </a:t>
            </a:r>
            <a:r>
              <a:rPr lang="de-DE" sz="2200" dirty="0" smtClean="0"/>
              <a:t>Reality</a:t>
            </a:r>
          </a:p>
          <a:p>
            <a:r>
              <a:rPr lang="de-DE" sz="2200" dirty="0" smtClean="0"/>
              <a:t>Deepfakes</a:t>
            </a:r>
            <a:endParaRPr lang="de-DE" sz="2200" dirty="0"/>
          </a:p>
        </p:txBody>
      </p:sp>
    </p:spTree>
    <p:extLst>
      <p:ext uri="{BB962C8B-B14F-4D97-AF65-F5344CB8AC3E}">
        <p14:creationId xmlns:p14="http://schemas.microsoft.com/office/powerpoint/2010/main" val="13204172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01B24B-220B-43CC-B787-B85C7965AE4E}"/>
              </a:ext>
            </a:extLst>
          </p:cNvPr>
          <p:cNvPicPr>
            <a:picLocks noChangeAspect="1"/>
          </p:cNvPicPr>
          <p:nvPr/>
        </p:nvPicPr>
        <p:blipFill rotWithShape="1">
          <a:blip r:embed="rId2"/>
          <a:srcRect l="2642" r="10720"/>
          <a:stretch/>
        </p:blipFill>
        <p:spPr>
          <a:xfrm>
            <a:off x="5331654" y="-1"/>
            <a:ext cx="6860345"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20073A2F-54E1-4595-BA8F-581FBA3F847C}"/>
              </a:ext>
            </a:extLst>
          </p:cNvPr>
          <p:cNvSpPr>
            <a:spLocks noGrp="1"/>
          </p:cNvSpPr>
          <p:nvPr>
            <p:ph type="title"/>
          </p:nvPr>
        </p:nvSpPr>
        <p:spPr>
          <a:xfrm>
            <a:off x="677333" y="609600"/>
            <a:ext cx="3851123" cy="1320800"/>
          </a:xfrm>
        </p:spPr>
        <p:txBody>
          <a:bodyPr>
            <a:normAutofit/>
          </a:bodyPr>
          <a:lstStyle/>
          <a:p>
            <a:pPr>
              <a:lnSpc>
                <a:spcPct val="90000"/>
              </a:lnSpc>
            </a:pPr>
            <a:r>
              <a:rPr lang="de-DE" sz="3100" err="1"/>
              <a:t>Examples</a:t>
            </a:r>
            <a:r>
              <a:rPr lang="de-DE" sz="3100"/>
              <a:t> </a:t>
            </a:r>
            <a:r>
              <a:rPr lang="de-DE" sz="3100" err="1"/>
              <a:t>of</a:t>
            </a:r>
            <a:r>
              <a:rPr lang="de-DE" sz="3100"/>
              <a:t> </a:t>
            </a:r>
            <a:r>
              <a:rPr lang="de-DE" sz="3100" err="1"/>
              <a:t>ethical</a:t>
            </a:r>
            <a:r>
              <a:rPr lang="de-DE" sz="3100"/>
              <a:t> design </a:t>
            </a:r>
            <a:r>
              <a:rPr lang="de-DE" sz="3100" err="1"/>
              <a:t>challenges</a:t>
            </a:r>
            <a:endParaRPr lang="en-IE" sz="3100"/>
          </a:p>
        </p:txBody>
      </p:sp>
      <p:sp>
        <p:nvSpPr>
          <p:cNvPr id="3" name="Content Placeholder 2">
            <a:extLst>
              <a:ext uri="{FF2B5EF4-FFF2-40B4-BE49-F238E27FC236}">
                <a16:creationId xmlns:a16="http://schemas.microsoft.com/office/drawing/2014/main" id="{D6DFBDB5-92D2-4B7D-92CC-B9E7D0757D5A}"/>
              </a:ext>
            </a:extLst>
          </p:cNvPr>
          <p:cNvSpPr>
            <a:spLocks noGrp="1"/>
          </p:cNvSpPr>
          <p:nvPr>
            <p:ph idx="1"/>
          </p:nvPr>
        </p:nvSpPr>
        <p:spPr>
          <a:xfrm>
            <a:off x="677333" y="1828800"/>
            <a:ext cx="5231097" cy="4740811"/>
          </a:xfrm>
        </p:spPr>
        <p:txBody>
          <a:bodyPr>
            <a:normAutofit/>
          </a:bodyPr>
          <a:lstStyle/>
          <a:p>
            <a:r>
              <a:rPr lang="de-DE" sz="2200" dirty="0"/>
              <a:t>Scenario 1: Design </a:t>
            </a:r>
            <a:r>
              <a:rPr lang="de-DE" sz="2200" dirty="0" err="1"/>
              <a:t>of</a:t>
            </a:r>
            <a:r>
              <a:rPr lang="de-DE" sz="2200" dirty="0"/>
              <a:t> a </a:t>
            </a:r>
            <a:r>
              <a:rPr lang="de-DE" sz="2200" dirty="0" err="1"/>
              <a:t>gamified</a:t>
            </a:r>
            <a:r>
              <a:rPr lang="de-DE" sz="2200" dirty="0"/>
              <a:t> VR </a:t>
            </a:r>
            <a:r>
              <a:rPr lang="de-DE" sz="2200" dirty="0" err="1"/>
              <a:t>system</a:t>
            </a:r>
            <a:r>
              <a:rPr lang="de-DE" sz="2200" dirty="0"/>
              <a:t> </a:t>
            </a:r>
            <a:r>
              <a:rPr lang="de-DE" sz="2200" dirty="0" err="1"/>
              <a:t>for</a:t>
            </a:r>
            <a:r>
              <a:rPr lang="de-DE" sz="2200" dirty="0"/>
              <a:t> social </a:t>
            </a:r>
            <a:r>
              <a:rPr lang="de-DE" sz="2200" dirty="0" err="1"/>
              <a:t>skills</a:t>
            </a:r>
            <a:r>
              <a:rPr lang="de-DE" sz="2200" dirty="0"/>
              <a:t> </a:t>
            </a:r>
            <a:r>
              <a:rPr lang="de-DE" sz="2200" dirty="0" err="1"/>
              <a:t>training</a:t>
            </a:r>
            <a:r>
              <a:rPr lang="de-DE" sz="2200" dirty="0"/>
              <a:t> </a:t>
            </a:r>
            <a:r>
              <a:rPr lang="de-DE" sz="2200" dirty="0" err="1"/>
              <a:t>for</a:t>
            </a:r>
            <a:r>
              <a:rPr lang="de-DE" sz="2200" dirty="0"/>
              <a:t> </a:t>
            </a:r>
            <a:r>
              <a:rPr lang="de-DE" sz="2200" dirty="0" err="1"/>
              <a:t>autism</a:t>
            </a:r>
            <a:r>
              <a:rPr lang="de-DE" sz="2200" dirty="0"/>
              <a:t>, </a:t>
            </a:r>
            <a:r>
              <a:rPr lang="de-DE" sz="2200" dirty="0" err="1"/>
              <a:t>with</a:t>
            </a:r>
            <a:r>
              <a:rPr lang="de-DE" sz="2200" dirty="0"/>
              <a:t> </a:t>
            </a:r>
            <a:r>
              <a:rPr lang="de-DE" sz="2200" dirty="0" err="1"/>
              <a:t>close</a:t>
            </a:r>
            <a:r>
              <a:rPr lang="de-DE" sz="2200" dirty="0"/>
              <a:t> </a:t>
            </a:r>
            <a:r>
              <a:rPr lang="de-DE" sz="2200" dirty="0" err="1"/>
              <a:t>monitoring</a:t>
            </a:r>
            <a:r>
              <a:rPr lang="de-DE" sz="2200" dirty="0"/>
              <a:t> </a:t>
            </a:r>
            <a:r>
              <a:rPr lang="de-DE" sz="2200" dirty="0" err="1"/>
              <a:t>of</a:t>
            </a:r>
            <a:r>
              <a:rPr lang="de-DE" sz="2200" dirty="0"/>
              <a:t> </a:t>
            </a:r>
            <a:r>
              <a:rPr lang="de-DE" sz="2200" dirty="0" err="1"/>
              <a:t>gaze</a:t>
            </a:r>
            <a:r>
              <a:rPr lang="de-DE" sz="2200" dirty="0"/>
              <a:t> </a:t>
            </a:r>
            <a:r>
              <a:rPr lang="de-DE" sz="2200" dirty="0" err="1"/>
              <a:t>direction</a:t>
            </a:r>
            <a:r>
              <a:rPr lang="de-DE" sz="2200" dirty="0"/>
              <a:t> and virtual </a:t>
            </a:r>
            <a:r>
              <a:rPr lang="de-DE" sz="2200" dirty="0" err="1"/>
              <a:t>reward</a:t>
            </a:r>
            <a:r>
              <a:rPr lang="de-DE" sz="2200" dirty="0"/>
              <a:t> and </a:t>
            </a:r>
            <a:r>
              <a:rPr lang="de-DE" sz="2200" dirty="0" err="1"/>
              <a:t>punishment</a:t>
            </a:r>
            <a:r>
              <a:rPr lang="de-DE" sz="2200" dirty="0"/>
              <a:t> </a:t>
            </a:r>
            <a:r>
              <a:rPr lang="de-DE" sz="2200" dirty="0" err="1"/>
              <a:t>for</a:t>
            </a:r>
            <a:r>
              <a:rPr lang="de-DE" sz="2200" dirty="0"/>
              <a:t> </a:t>
            </a:r>
            <a:r>
              <a:rPr lang="de-DE" sz="2200" dirty="0" err="1"/>
              <a:t>socially</a:t>
            </a:r>
            <a:r>
              <a:rPr lang="de-DE" sz="2200" dirty="0"/>
              <a:t> </a:t>
            </a:r>
            <a:r>
              <a:rPr lang="de-DE" sz="2200" dirty="0" err="1"/>
              <a:t>appropriate</a:t>
            </a:r>
            <a:r>
              <a:rPr lang="de-DE" sz="2200" dirty="0"/>
              <a:t> </a:t>
            </a:r>
            <a:r>
              <a:rPr lang="de-DE" sz="2200" dirty="0" err="1"/>
              <a:t>responses</a:t>
            </a:r>
            <a:r>
              <a:rPr lang="de-DE" sz="2200" dirty="0"/>
              <a:t> in </a:t>
            </a:r>
            <a:r>
              <a:rPr lang="de-DE" sz="2200" dirty="0" err="1"/>
              <a:t>scripted</a:t>
            </a:r>
            <a:r>
              <a:rPr lang="de-DE" sz="2200" dirty="0"/>
              <a:t> social </a:t>
            </a:r>
            <a:r>
              <a:rPr lang="de-DE" sz="2200" dirty="0" err="1"/>
              <a:t>situations</a:t>
            </a:r>
            <a:endParaRPr lang="de-DE" sz="2200" dirty="0"/>
          </a:p>
          <a:p>
            <a:r>
              <a:rPr lang="de-DE" sz="2200" dirty="0"/>
              <a:t>Scenario 2: Design </a:t>
            </a:r>
            <a:r>
              <a:rPr lang="de-DE" sz="2200" dirty="0" err="1"/>
              <a:t>of</a:t>
            </a:r>
            <a:r>
              <a:rPr lang="de-DE" sz="2200" dirty="0"/>
              <a:t> VR </a:t>
            </a:r>
            <a:r>
              <a:rPr lang="de-DE" sz="2200" dirty="0" err="1"/>
              <a:t>system</a:t>
            </a:r>
            <a:r>
              <a:rPr lang="de-DE" sz="2200" dirty="0"/>
              <a:t> </a:t>
            </a:r>
            <a:r>
              <a:rPr lang="de-DE" sz="2200" dirty="0" err="1"/>
              <a:t>for</a:t>
            </a:r>
            <a:r>
              <a:rPr lang="de-DE" sz="2200" dirty="0"/>
              <a:t> </a:t>
            </a:r>
            <a:r>
              <a:rPr lang="de-DE" sz="2200" dirty="0" err="1"/>
              <a:t>training</a:t>
            </a:r>
            <a:r>
              <a:rPr lang="de-DE" sz="2200" dirty="0"/>
              <a:t> </a:t>
            </a:r>
            <a:r>
              <a:rPr lang="de-DE" sz="2200" dirty="0" err="1"/>
              <a:t>doctors</a:t>
            </a:r>
            <a:r>
              <a:rPr lang="de-DE" sz="2200" dirty="0"/>
              <a:t> in </a:t>
            </a:r>
            <a:r>
              <a:rPr lang="de-DE" sz="2200" dirty="0" err="1"/>
              <a:t>emergency</a:t>
            </a:r>
            <a:r>
              <a:rPr lang="de-DE" sz="2200" dirty="0"/>
              <a:t> </a:t>
            </a:r>
            <a:r>
              <a:rPr lang="de-DE" sz="2200" dirty="0" err="1"/>
              <a:t>room</a:t>
            </a:r>
            <a:r>
              <a:rPr lang="de-DE" sz="2200" dirty="0"/>
              <a:t> </a:t>
            </a:r>
            <a:r>
              <a:rPr lang="de-DE" sz="2200" dirty="0" err="1"/>
              <a:t>triage</a:t>
            </a:r>
            <a:r>
              <a:rPr lang="de-DE" sz="2200" dirty="0"/>
              <a:t>, </a:t>
            </a:r>
            <a:r>
              <a:rPr lang="de-DE" sz="2200" dirty="0" err="1"/>
              <a:t>with</a:t>
            </a:r>
            <a:r>
              <a:rPr lang="de-DE" sz="2200" dirty="0"/>
              <a:t> virtual </a:t>
            </a:r>
            <a:r>
              <a:rPr lang="de-DE" sz="2200" dirty="0" err="1"/>
              <a:t>patients</a:t>
            </a:r>
            <a:r>
              <a:rPr lang="de-DE" sz="2200" dirty="0"/>
              <a:t> </a:t>
            </a:r>
            <a:r>
              <a:rPr lang="de-DE" sz="2200" dirty="0" err="1"/>
              <a:t>with</a:t>
            </a:r>
            <a:r>
              <a:rPr lang="de-DE" sz="2200" dirty="0"/>
              <a:t> a </a:t>
            </a:r>
            <a:r>
              <a:rPr lang="de-DE" sz="2200" dirty="0" err="1"/>
              <a:t>variety</a:t>
            </a:r>
            <a:r>
              <a:rPr lang="de-DE" sz="2200" dirty="0"/>
              <a:t> </a:t>
            </a:r>
            <a:r>
              <a:rPr lang="de-DE" sz="2200" dirty="0" err="1"/>
              <a:t>of</a:t>
            </a:r>
            <a:r>
              <a:rPr lang="de-DE" sz="2200" dirty="0"/>
              <a:t> </a:t>
            </a:r>
            <a:r>
              <a:rPr lang="de-DE" sz="2200" dirty="0" err="1"/>
              <a:t>health</a:t>
            </a:r>
            <a:r>
              <a:rPr lang="de-DE" sz="2200" dirty="0"/>
              <a:t> and </a:t>
            </a:r>
            <a:r>
              <a:rPr lang="de-DE" sz="2200" dirty="0" err="1"/>
              <a:t>psychiatric</a:t>
            </a:r>
            <a:r>
              <a:rPr lang="de-DE" sz="2200" dirty="0"/>
              <a:t> </a:t>
            </a:r>
            <a:r>
              <a:rPr lang="de-DE" sz="2200" dirty="0" err="1"/>
              <a:t>conditions</a:t>
            </a:r>
            <a:r>
              <a:rPr lang="de-DE" sz="2200" dirty="0"/>
              <a:t> and disruptive </a:t>
            </a:r>
            <a:r>
              <a:rPr lang="de-DE" sz="2200" dirty="0" err="1"/>
              <a:t>patients</a:t>
            </a:r>
            <a:endParaRPr lang="de-DE" sz="2200" dirty="0"/>
          </a:p>
          <a:p>
            <a:endParaRPr lang="en-IE" sz="1700" dirty="0"/>
          </a:p>
        </p:txBody>
      </p:sp>
      <p:cxnSp>
        <p:nvCxnSpPr>
          <p:cNvPr id="9" name="Straight Connector 8">
            <a:extLst>
              <a:ext uri="{FF2B5EF4-FFF2-40B4-BE49-F238E27FC236}">
                <a16:creationId xmlns:a16="http://schemas.microsoft.com/office/drawing/2014/main" id="{64FA5DFF-7FE6-4855-84E6-DFA78EE978B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FD8CBA-54A3-4363-991B-B9C631BBFA7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464943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3AE0A3-D49A-4B17-8F4E-CD6317FABAB5}"/>
              </a:ext>
            </a:extLst>
          </p:cNvPr>
          <p:cNvPicPr>
            <a:picLocks noChangeAspect="1"/>
          </p:cNvPicPr>
          <p:nvPr/>
        </p:nvPicPr>
        <p:blipFill rotWithShape="1">
          <a:blip r:embed="rId2"/>
          <a:srcRect l="17112" r="26009" b="1645"/>
          <a:stretch/>
        </p:blipFill>
        <p:spPr>
          <a:xfrm>
            <a:off x="4726390" y="-1"/>
            <a:ext cx="5941610"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Title 3">
            <a:extLst>
              <a:ext uri="{FF2B5EF4-FFF2-40B4-BE49-F238E27FC236}">
                <a16:creationId xmlns:a16="http://schemas.microsoft.com/office/drawing/2014/main" id="{BB11D62A-284E-4D67-9B94-0D573ED22330}"/>
              </a:ext>
            </a:extLst>
          </p:cNvPr>
          <p:cNvSpPr>
            <a:spLocks noGrp="1"/>
          </p:cNvSpPr>
          <p:nvPr>
            <p:ph type="ctrTitle"/>
          </p:nvPr>
        </p:nvSpPr>
        <p:spPr>
          <a:xfrm>
            <a:off x="970671" y="1678667"/>
            <a:ext cx="4121121" cy="2369093"/>
          </a:xfrm>
        </p:spPr>
        <p:txBody>
          <a:bodyPr>
            <a:normAutofit/>
          </a:bodyPr>
          <a:lstStyle/>
          <a:p>
            <a:r>
              <a:rPr lang="de-DE" sz="4200" dirty="0" err="1"/>
              <a:t>Ethical</a:t>
            </a:r>
            <a:r>
              <a:rPr lang="de-DE" sz="4200" dirty="0"/>
              <a:t> </a:t>
            </a:r>
            <a:r>
              <a:rPr lang="de-DE" sz="4200" dirty="0" err="1"/>
              <a:t>issues</a:t>
            </a:r>
            <a:r>
              <a:rPr lang="de-DE" sz="4200" dirty="0"/>
              <a:t> in </a:t>
            </a:r>
            <a:br>
              <a:rPr lang="de-DE" sz="4200" dirty="0"/>
            </a:br>
            <a:r>
              <a:rPr lang="de-DE" sz="4200" dirty="0"/>
              <a:t>VR Gaming</a:t>
            </a:r>
            <a:endParaRPr lang="en-IE" sz="4200" dirty="0"/>
          </a:p>
        </p:txBody>
      </p:sp>
      <p:sp>
        <p:nvSpPr>
          <p:cNvPr id="5" name="Subtitle 4">
            <a:extLst>
              <a:ext uri="{FF2B5EF4-FFF2-40B4-BE49-F238E27FC236}">
                <a16:creationId xmlns:a16="http://schemas.microsoft.com/office/drawing/2014/main" id="{40823E8C-0EC9-4E9F-A024-7E9BA26E1306}"/>
              </a:ext>
            </a:extLst>
          </p:cNvPr>
          <p:cNvSpPr>
            <a:spLocks noGrp="1"/>
          </p:cNvSpPr>
          <p:nvPr>
            <p:ph type="subTitle" idx="1"/>
          </p:nvPr>
        </p:nvSpPr>
        <p:spPr>
          <a:xfrm>
            <a:off x="2032002" y="4050832"/>
            <a:ext cx="3059791" cy="1096901"/>
          </a:xfrm>
        </p:spPr>
        <p:txBody>
          <a:bodyPr>
            <a:normAutofit/>
          </a:bodyPr>
          <a:lstStyle/>
          <a:p>
            <a:endParaRPr lang="en-IE" sz="1400"/>
          </a:p>
        </p:txBody>
      </p:sp>
    </p:spTree>
    <p:extLst>
      <p:ext uri="{BB962C8B-B14F-4D97-AF65-F5344CB8AC3E}">
        <p14:creationId xmlns:p14="http://schemas.microsoft.com/office/powerpoint/2010/main" val="25720526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3CCA08-5769-4D6E-9C6D-16E19B3CF191}"/>
              </a:ext>
            </a:extLst>
          </p:cNvPr>
          <p:cNvSpPr>
            <a:spLocks noGrp="1"/>
          </p:cNvSpPr>
          <p:nvPr>
            <p:ph type="title"/>
          </p:nvPr>
        </p:nvSpPr>
        <p:spPr>
          <a:xfrm>
            <a:off x="652481" y="1382486"/>
            <a:ext cx="3547581" cy="4093028"/>
          </a:xfrm>
        </p:spPr>
        <p:txBody>
          <a:bodyPr anchor="ctr">
            <a:normAutofit/>
          </a:bodyPr>
          <a:lstStyle/>
          <a:p>
            <a:r>
              <a:rPr lang="de-DE" sz="4400" dirty="0" err="1"/>
              <a:t>Social</a:t>
            </a:r>
            <a:r>
              <a:rPr lang="de-DE" sz="4400" dirty="0"/>
              <a:t> </a:t>
            </a:r>
            <a:r>
              <a:rPr lang="de-DE" sz="4400" dirty="0" err="1"/>
              <a:t>impact</a:t>
            </a:r>
            <a:r>
              <a:rPr lang="de-DE" sz="4400" dirty="0"/>
              <a:t> </a:t>
            </a:r>
            <a:r>
              <a:rPr lang="de-DE" sz="4400" dirty="0" err="1"/>
              <a:t>of</a:t>
            </a:r>
            <a:r>
              <a:rPr lang="de-DE" sz="4400" dirty="0"/>
              <a:t> VR </a:t>
            </a:r>
            <a:r>
              <a:rPr lang="de-DE" sz="4400" dirty="0" err="1"/>
              <a:t>gaming</a:t>
            </a:r>
            <a:endParaRPr lang="en-IE" sz="4400" dirty="0"/>
          </a:p>
        </p:txBody>
      </p:sp>
      <p:graphicFrame>
        <p:nvGraphicFramePr>
          <p:cNvPr id="5" name="Inhaltsplatzhalter 2">
            <a:extLst>
              <a:ext uri="{FF2B5EF4-FFF2-40B4-BE49-F238E27FC236}">
                <a16:creationId xmlns:a16="http://schemas.microsoft.com/office/drawing/2014/main" id="{3406D9DF-F770-49F8-B756-40C17E7DA927}"/>
              </a:ext>
            </a:extLst>
          </p:cNvPr>
          <p:cNvGraphicFramePr>
            <a:graphicFrameLocks noGrp="1"/>
          </p:cNvGraphicFramePr>
          <p:nvPr>
            <p:ph idx="1"/>
            <p:extLst>
              <p:ext uri="{D42A27DB-BD31-4B8C-83A1-F6EECF244321}">
                <p14:modId xmlns:p14="http://schemas.microsoft.com/office/powerpoint/2010/main" val="4260557638"/>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15759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6933" y="397568"/>
            <a:ext cx="10197494" cy="1099457"/>
          </a:xfrm>
        </p:spPr>
        <p:txBody>
          <a:bodyPr>
            <a:normAutofit/>
          </a:bodyPr>
          <a:lstStyle/>
          <a:p>
            <a:pPr>
              <a:lnSpc>
                <a:spcPct val="90000"/>
              </a:lnSpc>
            </a:pPr>
            <a:r>
              <a:rPr lang="en-IE" dirty="0"/>
              <a:t>Does antisocial virtual behaviour matter ethically?</a:t>
            </a:r>
          </a:p>
        </p:txBody>
      </p:sp>
      <p:graphicFrame>
        <p:nvGraphicFramePr>
          <p:cNvPr id="5" name="Content Placeholder 2">
            <a:extLst>
              <a:ext uri="{FF2B5EF4-FFF2-40B4-BE49-F238E27FC236}">
                <a16:creationId xmlns:a16="http://schemas.microsoft.com/office/drawing/2014/main" id="{AE453D1E-04FF-4244-AAE6-7A7DED08C35A}"/>
              </a:ext>
            </a:extLst>
          </p:cNvPr>
          <p:cNvGraphicFramePr>
            <a:graphicFrameLocks noGrp="1"/>
          </p:cNvGraphicFramePr>
          <p:nvPr>
            <p:ph sz="quarter" idx="1"/>
          </p:nvPr>
        </p:nvGraphicFramePr>
        <p:xfrm>
          <a:off x="1286933" y="1603986"/>
          <a:ext cx="9618133" cy="48564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87171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7765" y="300109"/>
            <a:ext cx="5095897" cy="1320800"/>
          </a:xfrm>
        </p:spPr>
        <p:txBody>
          <a:bodyPr>
            <a:normAutofit/>
          </a:bodyPr>
          <a:lstStyle/>
          <a:p>
            <a:pPr>
              <a:lnSpc>
                <a:spcPct val="90000"/>
              </a:lnSpc>
            </a:pPr>
            <a:r>
              <a:rPr lang="en-IE" sz="2800" dirty="0"/>
              <a:t>Understanding the relationship between self and avatar (Wolfendale 2008)</a:t>
            </a:r>
          </a:p>
        </p:txBody>
      </p:sp>
      <p:sp>
        <p:nvSpPr>
          <p:cNvPr id="3" name="Content Placeholder 2"/>
          <p:cNvSpPr>
            <a:spLocks noGrp="1"/>
          </p:cNvSpPr>
          <p:nvPr>
            <p:ph sz="quarter" idx="1"/>
          </p:nvPr>
        </p:nvSpPr>
        <p:spPr>
          <a:xfrm>
            <a:off x="3854549" y="1930400"/>
            <a:ext cx="5419454" cy="4540737"/>
          </a:xfrm>
        </p:spPr>
        <p:txBody>
          <a:bodyPr>
            <a:normAutofit/>
          </a:bodyPr>
          <a:lstStyle/>
          <a:p>
            <a:r>
              <a:rPr lang="en-IE" sz="2000" dirty="0"/>
              <a:t>Avatar created and used with certain intentions and expectation</a:t>
            </a:r>
          </a:p>
          <a:p>
            <a:r>
              <a:rPr lang="en-IE" sz="2000" dirty="0"/>
              <a:t>Emotional attachment to avatars as significantly similar to attachment within real life</a:t>
            </a:r>
          </a:p>
          <a:p>
            <a:r>
              <a:rPr lang="en-IE" sz="2000" dirty="0"/>
              <a:t>Avatar attachments are expressive of identity and self-conception and should be morally respected (“controller-character identification”)</a:t>
            </a:r>
          </a:p>
          <a:p>
            <a:r>
              <a:rPr lang="en-IE" sz="2000" dirty="0"/>
              <a:t>Virtual engagement with virtual characters is mostly reciprocal and affects others and oneself</a:t>
            </a:r>
          </a:p>
        </p:txBody>
      </p:sp>
      <p:pic>
        <p:nvPicPr>
          <p:cNvPr id="4" name="Grafik 3">
            <a:extLst>
              <a:ext uri="{FF2B5EF4-FFF2-40B4-BE49-F238E27FC236}">
                <a16:creationId xmlns:a16="http://schemas.microsoft.com/office/drawing/2014/main" id="{7A5DC6D0-9FDA-4B07-8943-3F163C95A357}"/>
              </a:ext>
            </a:extLst>
          </p:cNvPr>
          <p:cNvPicPr>
            <a:picLocks noChangeAspect="1"/>
          </p:cNvPicPr>
          <p:nvPr/>
        </p:nvPicPr>
        <p:blipFill rotWithShape="1">
          <a:blip r:embed="rId2"/>
          <a:srcRect l="1110" r="2366"/>
          <a:stretch/>
        </p:blipFill>
        <p:spPr>
          <a:xfrm>
            <a:off x="20" y="-1"/>
            <a:ext cx="3737268"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7498167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09625" y="201636"/>
            <a:ext cx="5331655" cy="1320800"/>
          </a:xfrm>
        </p:spPr>
        <p:txBody>
          <a:bodyPr>
            <a:noAutofit/>
          </a:bodyPr>
          <a:lstStyle/>
          <a:p>
            <a:pPr>
              <a:lnSpc>
                <a:spcPct val="90000"/>
              </a:lnSpc>
            </a:pPr>
            <a:r>
              <a:rPr lang="en-IE" sz="3200" dirty="0"/>
              <a:t>Does virtual harm in games matter? (Wolfendale 2008)</a:t>
            </a:r>
          </a:p>
        </p:txBody>
      </p:sp>
      <p:sp>
        <p:nvSpPr>
          <p:cNvPr id="3" name="Content Placeholder 2"/>
          <p:cNvSpPr>
            <a:spLocks noGrp="1"/>
          </p:cNvSpPr>
          <p:nvPr>
            <p:ph sz="quarter" idx="1"/>
          </p:nvPr>
        </p:nvSpPr>
        <p:spPr>
          <a:xfrm>
            <a:off x="4656407" y="1336431"/>
            <a:ext cx="5122270" cy="5331656"/>
          </a:xfrm>
        </p:spPr>
        <p:txBody>
          <a:bodyPr>
            <a:normAutofit/>
          </a:bodyPr>
          <a:lstStyle/>
          <a:p>
            <a:pPr>
              <a:lnSpc>
                <a:spcPct val="90000"/>
              </a:lnSpc>
            </a:pPr>
            <a:r>
              <a:rPr lang="en-IE" sz="2000" dirty="0"/>
              <a:t>Experience of virtual harm as common and emotionally intense, morally inappropriate to disregard its effects</a:t>
            </a:r>
          </a:p>
          <a:p>
            <a:pPr>
              <a:lnSpc>
                <a:spcPct val="90000"/>
              </a:lnSpc>
            </a:pPr>
            <a:r>
              <a:rPr lang="en-IE" sz="2000" dirty="0"/>
              <a:t>Interaction between online characters may follow different rules from real life, but uses building blocks from real life</a:t>
            </a:r>
          </a:p>
          <a:p>
            <a:pPr>
              <a:lnSpc>
                <a:spcPct val="90000"/>
              </a:lnSpc>
            </a:pPr>
            <a:r>
              <a:rPr lang="en-IE" sz="2000" dirty="0"/>
              <a:t>Engagement with other avatars takes place in a social space that follows certain implicit or explicit rules, thereby effectively implementing specific moral norms and boundaries</a:t>
            </a:r>
          </a:p>
          <a:p>
            <a:pPr>
              <a:lnSpc>
                <a:spcPct val="90000"/>
              </a:lnSpc>
            </a:pPr>
            <a:r>
              <a:rPr lang="en-IE" sz="2000" dirty="0"/>
              <a:t>Violations of these expectations as harmful</a:t>
            </a:r>
          </a:p>
        </p:txBody>
      </p:sp>
      <p:pic>
        <p:nvPicPr>
          <p:cNvPr id="4" name="Grafik 3">
            <a:extLst>
              <a:ext uri="{FF2B5EF4-FFF2-40B4-BE49-F238E27FC236}">
                <a16:creationId xmlns:a16="http://schemas.microsoft.com/office/drawing/2014/main" id="{F6E84695-3C85-49C3-9408-88AE1F1DCE90}"/>
              </a:ext>
            </a:extLst>
          </p:cNvPr>
          <p:cNvPicPr>
            <a:picLocks noChangeAspect="1"/>
          </p:cNvPicPr>
          <p:nvPr/>
        </p:nvPicPr>
        <p:blipFill rotWithShape="1">
          <a:blip r:embed="rId2"/>
          <a:srcRect l="33772" r="21978"/>
          <a:stretch/>
        </p:blipFill>
        <p:spPr>
          <a:xfrm>
            <a:off x="20" y="-1"/>
            <a:ext cx="4909605"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759723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3421F4-E430-49B3-A4CB-D424FF0158AB}"/>
              </a:ext>
            </a:extLst>
          </p:cNvPr>
          <p:cNvSpPr>
            <a:spLocks noGrp="1"/>
          </p:cNvSpPr>
          <p:nvPr>
            <p:ph type="title"/>
          </p:nvPr>
        </p:nvSpPr>
        <p:spPr>
          <a:xfrm>
            <a:off x="5311645" y="257906"/>
            <a:ext cx="4155911" cy="1320800"/>
          </a:xfrm>
        </p:spPr>
        <p:txBody>
          <a:bodyPr>
            <a:noAutofit/>
          </a:bodyPr>
          <a:lstStyle/>
          <a:p>
            <a:pPr>
              <a:lnSpc>
                <a:spcPct val="90000"/>
              </a:lnSpc>
            </a:pPr>
            <a:r>
              <a:rPr lang="de-DE" sz="3200" dirty="0"/>
              <a:t>Virtual sexual </a:t>
            </a:r>
            <a:r>
              <a:rPr lang="de-DE" sz="3200" dirty="0" err="1"/>
              <a:t>assault</a:t>
            </a:r>
            <a:r>
              <a:rPr lang="de-DE" sz="3200" dirty="0"/>
              <a:t> (</a:t>
            </a:r>
            <a:r>
              <a:rPr lang="de-DE" sz="3200" dirty="0" err="1"/>
              <a:t>Danaher</a:t>
            </a:r>
            <a:r>
              <a:rPr lang="de-DE" sz="3200" dirty="0"/>
              <a:t> 2018)</a:t>
            </a:r>
            <a:endParaRPr lang="en-IE" sz="3200" dirty="0"/>
          </a:p>
        </p:txBody>
      </p:sp>
      <p:sp>
        <p:nvSpPr>
          <p:cNvPr id="3" name="Inhaltsplatzhalter 2">
            <a:extLst>
              <a:ext uri="{FF2B5EF4-FFF2-40B4-BE49-F238E27FC236}">
                <a16:creationId xmlns:a16="http://schemas.microsoft.com/office/drawing/2014/main" id="{E2B3434A-0FCB-453F-8B9A-CC509DC81913}"/>
              </a:ext>
            </a:extLst>
          </p:cNvPr>
          <p:cNvSpPr>
            <a:spLocks noGrp="1"/>
          </p:cNvSpPr>
          <p:nvPr>
            <p:ph idx="1"/>
          </p:nvPr>
        </p:nvSpPr>
        <p:spPr>
          <a:xfrm>
            <a:off x="4762790" y="1519313"/>
            <a:ext cx="4943918" cy="5153055"/>
          </a:xfrm>
        </p:spPr>
        <p:txBody>
          <a:bodyPr>
            <a:normAutofit lnSpcReduction="10000"/>
          </a:bodyPr>
          <a:lstStyle/>
          <a:p>
            <a:pPr>
              <a:lnSpc>
                <a:spcPct val="90000"/>
              </a:lnSpc>
            </a:pPr>
            <a:r>
              <a:rPr lang="de-DE" sz="2000" dirty="0"/>
              <a:t>Virtual sexual </a:t>
            </a:r>
            <a:r>
              <a:rPr lang="de-DE" sz="2000" dirty="0" err="1"/>
              <a:t>assault</a:t>
            </a:r>
            <a:r>
              <a:rPr lang="de-DE" sz="2000" dirty="0"/>
              <a:t>: an </a:t>
            </a:r>
            <a:r>
              <a:rPr lang="de-DE" sz="2000" dirty="0" err="1"/>
              <a:t>unwanted</a:t>
            </a:r>
            <a:r>
              <a:rPr lang="de-DE" sz="2000" dirty="0"/>
              <a:t>, </a:t>
            </a:r>
            <a:r>
              <a:rPr lang="de-DE" sz="2000" dirty="0" err="1"/>
              <a:t>forced</a:t>
            </a:r>
            <a:r>
              <a:rPr lang="de-DE" sz="2000" dirty="0"/>
              <a:t> </a:t>
            </a:r>
            <a:r>
              <a:rPr lang="de-DE" sz="2000" dirty="0" err="1"/>
              <a:t>or</a:t>
            </a:r>
            <a:r>
              <a:rPr lang="de-DE" sz="2000" dirty="0"/>
              <a:t> non-</a:t>
            </a:r>
            <a:r>
              <a:rPr lang="de-DE" sz="2000" dirty="0" err="1"/>
              <a:t>consensual</a:t>
            </a:r>
            <a:r>
              <a:rPr lang="de-DE" sz="2000" dirty="0"/>
              <a:t> </a:t>
            </a:r>
            <a:r>
              <a:rPr lang="de-DE" sz="2000" dirty="0" err="1"/>
              <a:t>sexually</a:t>
            </a:r>
            <a:r>
              <a:rPr lang="de-DE" sz="2000" dirty="0"/>
              <a:t> explicit </a:t>
            </a:r>
            <a:r>
              <a:rPr lang="de-DE" sz="2000" dirty="0" err="1"/>
              <a:t>behaviour</a:t>
            </a:r>
            <a:r>
              <a:rPr lang="de-DE" sz="2000" dirty="0"/>
              <a:t> </a:t>
            </a:r>
            <a:r>
              <a:rPr lang="de-DE" sz="2000" dirty="0" err="1"/>
              <a:t>performed</a:t>
            </a:r>
            <a:r>
              <a:rPr lang="de-DE" sz="2000" dirty="0"/>
              <a:t> </a:t>
            </a:r>
            <a:r>
              <a:rPr lang="de-DE" sz="2000" dirty="0" err="1"/>
              <a:t>by</a:t>
            </a:r>
            <a:r>
              <a:rPr lang="de-DE" sz="2000" dirty="0"/>
              <a:t> virtual </a:t>
            </a:r>
            <a:r>
              <a:rPr lang="de-DE" sz="2000" dirty="0" err="1"/>
              <a:t>characters</a:t>
            </a:r>
            <a:r>
              <a:rPr lang="de-DE" sz="2000" dirty="0"/>
              <a:t>, </a:t>
            </a:r>
            <a:r>
              <a:rPr lang="de-DE" sz="2000" dirty="0" err="1"/>
              <a:t>to</a:t>
            </a:r>
            <a:r>
              <a:rPr lang="de-DE" sz="2000" dirty="0"/>
              <a:t> </a:t>
            </a:r>
            <a:r>
              <a:rPr lang="de-DE" sz="2000" dirty="0" err="1"/>
              <a:t>one</a:t>
            </a:r>
            <a:r>
              <a:rPr lang="de-DE" sz="2000" dirty="0"/>
              <a:t> </a:t>
            </a:r>
            <a:r>
              <a:rPr lang="de-DE" sz="2000" dirty="0" err="1"/>
              <a:t>another</a:t>
            </a:r>
            <a:r>
              <a:rPr lang="de-DE" sz="2000" dirty="0"/>
              <a:t>, </a:t>
            </a:r>
            <a:r>
              <a:rPr lang="de-DE" sz="2000" dirty="0" err="1"/>
              <a:t>acting</a:t>
            </a:r>
            <a:r>
              <a:rPr lang="de-DE" sz="2000" dirty="0"/>
              <a:t> </a:t>
            </a:r>
            <a:r>
              <a:rPr lang="de-DE" sz="2000" dirty="0" err="1"/>
              <a:t>through</a:t>
            </a:r>
            <a:r>
              <a:rPr lang="de-DE" sz="2000" dirty="0"/>
              <a:t> </a:t>
            </a:r>
            <a:r>
              <a:rPr lang="de-DE" sz="2000" dirty="0" err="1"/>
              <a:t>representations</a:t>
            </a:r>
            <a:r>
              <a:rPr lang="de-DE" sz="2000" dirty="0"/>
              <a:t> in a virtual </a:t>
            </a:r>
            <a:r>
              <a:rPr lang="de-DE" sz="2000" dirty="0" err="1"/>
              <a:t>environment</a:t>
            </a:r>
            <a:endParaRPr lang="de-DE" sz="2000" dirty="0"/>
          </a:p>
          <a:p>
            <a:pPr>
              <a:lnSpc>
                <a:spcPct val="90000"/>
              </a:lnSpc>
            </a:pPr>
            <a:r>
              <a:rPr lang="de-DE" sz="2000" dirty="0" err="1"/>
              <a:t>Example</a:t>
            </a:r>
            <a:r>
              <a:rPr lang="de-DE" sz="2000" dirty="0"/>
              <a:t>: „Jordan </a:t>
            </a:r>
            <a:r>
              <a:rPr lang="de-DE" sz="2000" dirty="0" err="1"/>
              <a:t>Belamire</a:t>
            </a:r>
            <a:r>
              <a:rPr lang="de-DE" sz="2000" dirty="0"/>
              <a:t> was </a:t>
            </a:r>
            <a:r>
              <a:rPr lang="de-DE" sz="2000" dirty="0" err="1"/>
              <a:t>playing</a:t>
            </a:r>
            <a:r>
              <a:rPr lang="de-DE" sz="2000" dirty="0"/>
              <a:t> </a:t>
            </a:r>
            <a:r>
              <a:rPr lang="de-DE" sz="2000" dirty="0" err="1"/>
              <a:t>the</a:t>
            </a:r>
            <a:r>
              <a:rPr lang="de-DE" sz="2000" dirty="0"/>
              <a:t> game [</a:t>
            </a:r>
            <a:r>
              <a:rPr lang="de-DE" sz="2000" dirty="0" err="1"/>
              <a:t>QuiVR</a:t>
            </a:r>
            <a:r>
              <a:rPr lang="de-DE" sz="2000" dirty="0"/>
              <a:t>] in her </a:t>
            </a:r>
            <a:r>
              <a:rPr lang="de-DE" sz="2000" dirty="0" err="1"/>
              <a:t>home</a:t>
            </a:r>
            <a:r>
              <a:rPr lang="de-DE" sz="2000" dirty="0"/>
              <a:t>. While playing another user … started to rub the area near where her breasts would be … She screamed at him to stop but he proceeded to chase her </a:t>
            </a:r>
            <a:r>
              <a:rPr lang="de-DE" sz="2000" dirty="0" smtClean="0"/>
              <a:t>around the </a:t>
            </a:r>
            <a:r>
              <a:rPr lang="de-DE" sz="2000" dirty="0"/>
              <a:t>virtual environment and then to rub her virtual crotch.“</a:t>
            </a:r>
          </a:p>
          <a:p>
            <a:pPr>
              <a:lnSpc>
                <a:spcPct val="90000"/>
              </a:lnSpc>
            </a:pPr>
            <a:r>
              <a:rPr lang="de-DE" sz="2000" dirty="0"/>
              <a:t>Given </a:t>
            </a:r>
            <a:r>
              <a:rPr lang="de-DE" sz="2000" dirty="0" err="1"/>
              <a:t>the</a:t>
            </a:r>
            <a:r>
              <a:rPr lang="de-DE" sz="2000" dirty="0"/>
              <a:t> immersive </a:t>
            </a:r>
            <a:r>
              <a:rPr lang="de-DE" sz="2000" dirty="0" err="1"/>
              <a:t>experience</a:t>
            </a:r>
            <a:r>
              <a:rPr lang="de-DE" sz="2000" dirty="0"/>
              <a:t> </a:t>
            </a:r>
            <a:r>
              <a:rPr lang="de-DE" sz="2000" dirty="0" err="1"/>
              <a:t>of</a:t>
            </a:r>
            <a:r>
              <a:rPr lang="de-DE" sz="2000" dirty="0"/>
              <a:t> </a:t>
            </a:r>
            <a:r>
              <a:rPr lang="de-DE" sz="2000" dirty="0" err="1"/>
              <a:t>embodiment</a:t>
            </a:r>
            <a:r>
              <a:rPr lang="de-DE" sz="2000" dirty="0"/>
              <a:t> in VR, </a:t>
            </a:r>
            <a:r>
              <a:rPr lang="de-DE" sz="2000" dirty="0" err="1"/>
              <a:t>how</a:t>
            </a:r>
            <a:r>
              <a:rPr lang="de-DE" sz="2000" dirty="0"/>
              <a:t> </a:t>
            </a:r>
            <a:r>
              <a:rPr lang="de-DE" sz="2000" dirty="0" err="1"/>
              <a:t>should</a:t>
            </a:r>
            <a:r>
              <a:rPr lang="de-DE" sz="2000" dirty="0"/>
              <a:t> virtual sexual </a:t>
            </a:r>
            <a:r>
              <a:rPr lang="de-DE" sz="2000" dirty="0" err="1"/>
              <a:t>assault</a:t>
            </a:r>
            <a:r>
              <a:rPr lang="de-DE" sz="2000" dirty="0"/>
              <a:t> </a:t>
            </a:r>
            <a:r>
              <a:rPr lang="de-DE" sz="2000" dirty="0" err="1"/>
              <a:t>be</a:t>
            </a:r>
            <a:r>
              <a:rPr lang="de-DE" sz="2000" dirty="0"/>
              <a:t> dealt </a:t>
            </a:r>
            <a:r>
              <a:rPr lang="de-DE" sz="2000" dirty="0" err="1"/>
              <a:t>with</a:t>
            </a:r>
            <a:r>
              <a:rPr lang="de-DE" sz="2000" dirty="0"/>
              <a:t>?</a:t>
            </a:r>
          </a:p>
          <a:p>
            <a:pPr>
              <a:lnSpc>
                <a:spcPct val="90000"/>
              </a:lnSpc>
            </a:pPr>
            <a:endParaRPr lang="en-IE" sz="1500" dirty="0"/>
          </a:p>
        </p:txBody>
      </p:sp>
      <p:pic>
        <p:nvPicPr>
          <p:cNvPr id="4" name="Grafik 3">
            <a:extLst>
              <a:ext uri="{FF2B5EF4-FFF2-40B4-BE49-F238E27FC236}">
                <a16:creationId xmlns:a16="http://schemas.microsoft.com/office/drawing/2014/main" id="{7C016C8D-BBBA-4B47-9708-54AC71B50DDD}"/>
              </a:ext>
            </a:extLst>
          </p:cNvPr>
          <p:cNvPicPr>
            <a:picLocks noChangeAspect="1"/>
          </p:cNvPicPr>
          <p:nvPr/>
        </p:nvPicPr>
        <p:blipFill rotWithShape="1">
          <a:blip r:embed="rId2"/>
          <a:srcRect l="35245" r="12244" b="-2"/>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785373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3CC8EA-C1EE-4C6C-840C-9CAC538C45CC}"/>
              </a:ext>
            </a:extLst>
          </p:cNvPr>
          <p:cNvPicPr>
            <a:picLocks noChangeAspect="1"/>
          </p:cNvPicPr>
          <p:nvPr/>
        </p:nvPicPr>
        <p:blipFill rotWithShape="1">
          <a:blip r:embed="rId2"/>
          <a:srcRect l="23085" r="12225"/>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Title 3">
            <a:extLst>
              <a:ext uri="{FF2B5EF4-FFF2-40B4-BE49-F238E27FC236}">
                <a16:creationId xmlns:a16="http://schemas.microsoft.com/office/drawing/2014/main" id="{BBA49C9B-1F0C-4783-A560-D46DE12E2577}"/>
              </a:ext>
            </a:extLst>
          </p:cNvPr>
          <p:cNvSpPr>
            <a:spLocks noGrp="1"/>
          </p:cNvSpPr>
          <p:nvPr>
            <p:ph type="ctrTitle"/>
          </p:nvPr>
        </p:nvSpPr>
        <p:spPr>
          <a:xfrm>
            <a:off x="668867" y="1678666"/>
            <a:ext cx="4088190" cy="2369093"/>
          </a:xfrm>
        </p:spPr>
        <p:txBody>
          <a:bodyPr>
            <a:normAutofit/>
          </a:bodyPr>
          <a:lstStyle/>
          <a:p>
            <a:r>
              <a:rPr lang="de-DE" sz="4800"/>
              <a:t>Ethical issues in Augmented Reality</a:t>
            </a:r>
            <a:endParaRPr lang="en-IE" sz="4800"/>
          </a:p>
        </p:txBody>
      </p:sp>
      <p:sp>
        <p:nvSpPr>
          <p:cNvPr id="5" name="Subtitle 4">
            <a:extLst>
              <a:ext uri="{FF2B5EF4-FFF2-40B4-BE49-F238E27FC236}">
                <a16:creationId xmlns:a16="http://schemas.microsoft.com/office/drawing/2014/main" id="{685B5A50-28FC-460A-BF2E-E68A5CA8664F}"/>
              </a:ext>
            </a:extLst>
          </p:cNvPr>
          <p:cNvSpPr>
            <a:spLocks noGrp="1"/>
          </p:cNvSpPr>
          <p:nvPr>
            <p:ph type="subTitle" idx="1"/>
          </p:nvPr>
        </p:nvSpPr>
        <p:spPr>
          <a:xfrm>
            <a:off x="677335" y="4050831"/>
            <a:ext cx="4079721" cy="1096901"/>
          </a:xfrm>
        </p:spPr>
        <p:txBody>
          <a:bodyPr>
            <a:normAutofit/>
          </a:bodyPr>
          <a:lstStyle/>
          <a:p>
            <a:endParaRPr lang="en-IE" sz="1600" dirty="0"/>
          </a:p>
        </p:txBody>
      </p:sp>
    </p:spTree>
    <p:extLst>
      <p:ext uri="{BB962C8B-B14F-4D97-AF65-F5344CB8AC3E}">
        <p14:creationId xmlns:p14="http://schemas.microsoft.com/office/powerpoint/2010/main" val="3627630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89A75E-BB8D-4316-8D5A-AABFB416EBC3}"/>
              </a:ext>
            </a:extLst>
          </p:cNvPr>
          <p:cNvPicPr>
            <a:picLocks noChangeAspect="1"/>
          </p:cNvPicPr>
          <p:nvPr/>
        </p:nvPicPr>
        <p:blipFill rotWithShape="1">
          <a:blip r:embed="rId2"/>
          <a:srcRect l="7216" r="28094"/>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A8BF8AAD-F724-487F-8B84-07344F2D7D87}"/>
              </a:ext>
            </a:extLst>
          </p:cNvPr>
          <p:cNvSpPr>
            <a:spLocks noGrp="1"/>
          </p:cNvSpPr>
          <p:nvPr>
            <p:ph type="title"/>
          </p:nvPr>
        </p:nvSpPr>
        <p:spPr>
          <a:xfrm>
            <a:off x="241231" y="159435"/>
            <a:ext cx="4287225" cy="1320800"/>
          </a:xfrm>
        </p:spPr>
        <p:txBody>
          <a:bodyPr>
            <a:normAutofit/>
          </a:bodyPr>
          <a:lstStyle/>
          <a:p>
            <a:r>
              <a:rPr lang="de-DE" dirty="0" err="1"/>
              <a:t>Augmented</a:t>
            </a:r>
            <a:r>
              <a:rPr lang="de-DE" dirty="0"/>
              <a:t> </a:t>
            </a:r>
            <a:r>
              <a:rPr lang="de-DE" dirty="0" err="1"/>
              <a:t>reality</a:t>
            </a:r>
            <a:endParaRPr lang="en-IE" dirty="0"/>
          </a:p>
        </p:txBody>
      </p:sp>
      <p:sp>
        <p:nvSpPr>
          <p:cNvPr id="3" name="Content Placeholder 2">
            <a:extLst>
              <a:ext uri="{FF2B5EF4-FFF2-40B4-BE49-F238E27FC236}">
                <a16:creationId xmlns:a16="http://schemas.microsoft.com/office/drawing/2014/main" id="{27465B73-96E9-45EC-A1CC-EC8B80EAE1E4}"/>
              </a:ext>
            </a:extLst>
          </p:cNvPr>
          <p:cNvSpPr>
            <a:spLocks noGrp="1"/>
          </p:cNvSpPr>
          <p:nvPr>
            <p:ph idx="1"/>
          </p:nvPr>
        </p:nvSpPr>
        <p:spPr>
          <a:xfrm>
            <a:off x="241231" y="970671"/>
            <a:ext cx="4723327" cy="5514535"/>
          </a:xfrm>
        </p:spPr>
        <p:txBody>
          <a:bodyPr>
            <a:normAutofit/>
          </a:bodyPr>
          <a:lstStyle/>
          <a:p>
            <a:pPr>
              <a:lnSpc>
                <a:spcPct val="90000"/>
              </a:lnSpc>
            </a:pPr>
            <a:r>
              <a:rPr lang="en-IE" sz="2000" dirty="0"/>
              <a:t>virtual features are added to the real world environment by means of a device, e.g. Google Glass, smartphone </a:t>
            </a:r>
          </a:p>
          <a:p>
            <a:pPr>
              <a:lnSpc>
                <a:spcPct val="90000"/>
              </a:lnSpc>
            </a:pPr>
            <a:r>
              <a:rPr lang="en-IE" sz="2000" dirty="0"/>
              <a:t>Uses for entertainment, tourism, consumer information, advertising, data visualisation and design presentation</a:t>
            </a:r>
          </a:p>
          <a:p>
            <a:pPr>
              <a:lnSpc>
                <a:spcPct val="90000"/>
              </a:lnSpc>
            </a:pPr>
            <a:r>
              <a:rPr lang="en-IE" sz="2000" dirty="0"/>
              <a:t>Varying degrees of immediacy, i.e. requiring separate action, automatic pop-up, overlaid over ordinary perception with visual immediacy</a:t>
            </a:r>
          </a:p>
          <a:p>
            <a:pPr>
              <a:lnSpc>
                <a:spcPct val="90000"/>
              </a:lnSpc>
            </a:pPr>
            <a:r>
              <a:rPr lang="en-IE" sz="2000" dirty="0"/>
              <a:t>Continuous super-imposition onto reality through wearable devices, e.g. AR goggles, or other devices that continuously mediate our access to reality may affect how reality is perceived</a:t>
            </a:r>
          </a:p>
          <a:p>
            <a:pPr>
              <a:lnSpc>
                <a:spcPct val="90000"/>
              </a:lnSpc>
            </a:pPr>
            <a:endParaRPr lang="en-IE" sz="1400" dirty="0"/>
          </a:p>
        </p:txBody>
      </p:sp>
    </p:spTree>
    <p:extLst>
      <p:ext uri="{BB962C8B-B14F-4D97-AF65-F5344CB8AC3E}">
        <p14:creationId xmlns:p14="http://schemas.microsoft.com/office/powerpoint/2010/main" val="20435581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048F6-7603-4F9C-8824-6316C2BA2C31}"/>
              </a:ext>
            </a:extLst>
          </p:cNvPr>
          <p:cNvSpPr>
            <a:spLocks noGrp="1"/>
          </p:cNvSpPr>
          <p:nvPr>
            <p:ph type="title"/>
          </p:nvPr>
        </p:nvSpPr>
        <p:spPr>
          <a:xfrm>
            <a:off x="269369" y="482988"/>
            <a:ext cx="8596668" cy="1320800"/>
          </a:xfrm>
        </p:spPr>
        <p:txBody>
          <a:bodyPr/>
          <a:lstStyle/>
          <a:p>
            <a:r>
              <a:rPr lang="de-DE" dirty="0"/>
              <a:t>Super-</a:t>
            </a:r>
            <a:r>
              <a:rPr lang="de-DE" dirty="0" err="1"/>
              <a:t>realism</a:t>
            </a:r>
            <a:r>
              <a:rPr lang="de-DE" dirty="0"/>
              <a:t> and </a:t>
            </a:r>
            <a:r>
              <a:rPr lang="de-DE" dirty="0" err="1"/>
              <a:t>the</a:t>
            </a:r>
            <a:r>
              <a:rPr lang="de-DE" dirty="0"/>
              <a:t> </a:t>
            </a:r>
            <a:r>
              <a:rPr lang="de-DE" dirty="0" err="1"/>
              <a:t>device-gap</a:t>
            </a:r>
            <a:endParaRPr lang="en-IE" dirty="0"/>
          </a:p>
        </p:txBody>
      </p:sp>
      <p:sp>
        <p:nvSpPr>
          <p:cNvPr id="3" name="Content Placeholder 2">
            <a:extLst>
              <a:ext uri="{FF2B5EF4-FFF2-40B4-BE49-F238E27FC236}">
                <a16:creationId xmlns:a16="http://schemas.microsoft.com/office/drawing/2014/main" id="{50AC5881-5B38-48A6-97E2-58AABECD59CA}"/>
              </a:ext>
            </a:extLst>
          </p:cNvPr>
          <p:cNvSpPr>
            <a:spLocks noGrp="1"/>
          </p:cNvSpPr>
          <p:nvPr>
            <p:ph idx="1"/>
          </p:nvPr>
        </p:nvSpPr>
        <p:spPr>
          <a:xfrm>
            <a:off x="466313" y="1519311"/>
            <a:ext cx="8959035" cy="4825218"/>
          </a:xfrm>
        </p:spPr>
        <p:txBody>
          <a:bodyPr>
            <a:normAutofit lnSpcReduction="10000"/>
          </a:bodyPr>
          <a:lstStyle/>
          <a:p>
            <a:r>
              <a:rPr lang="de-DE" sz="2200" dirty="0"/>
              <a:t>VR </a:t>
            </a:r>
            <a:r>
              <a:rPr lang="de-DE" sz="2200" dirty="0" err="1"/>
              <a:t>necessarily</a:t>
            </a:r>
            <a:r>
              <a:rPr lang="de-DE" sz="2200" dirty="0"/>
              <a:t> </a:t>
            </a:r>
            <a:r>
              <a:rPr lang="de-DE" sz="2200" dirty="0" err="1"/>
              <a:t>characterised</a:t>
            </a:r>
            <a:r>
              <a:rPr lang="de-DE" sz="2200" dirty="0"/>
              <a:t> </a:t>
            </a:r>
            <a:r>
              <a:rPr lang="de-DE" sz="2200" dirty="0" err="1"/>
              <a:t>by</a:t>
            </a:r>
            <a:r>
              <a:rPr lang="de-DE" sz="2200" dirty="0"/>
              <a:t> „</a:t>
            </a:r>
            <a:r>
              <a:rPr lang="de-DE" sz="2200" dirty="0" err="1"/>
              <a:t>device</a:t>
            </a:r>
            <a:r>
              <a:rPr lang="de-DE" sz="2200" dirty="0"/>
              <a:t> </a:t>
            </a:r>
            <a:r>
              <a:rPr lang="de-DE" sz="2200" dirty="0" err="1"/>
              <a:t>gap</a:t>
            </a:r>
            <a:r>
              <a:rPr lang="de-DE" sz="2200" dirty="0"/>
              <a:t>“, i.e. non-</a:t>
            </a:r>
            <a:r>
              <a:rPr lang="de-DE" sz="2200" dirty="0" err="1"/>
              <a:t>continuous</a:t>
            </a:r>
            <a:r>
              <a:rPr lang="de-DE" sz="2200" dirty="0"/>
              <a:t> </a:t>
            </a:r>
            <a:r>
              <a:rPr lang="de-DE" sz="2200" dirty="0" err="1"/>
              <a:t>interaction</a:t>
            </a:r>
            <a:r>
              <a:rPr lang="de-DE" sz="2200" dirty="0"/>
              <a:t> due </a:t>
            </a:r>
            <a:r>
              <a:rPr lang="de-DE" sz="2200" dirty="0" err="1"/>
              <a:t>to</a:t>
            </a:r>
            <a:r>
              <a:rPr lang="de-DE" sz="2200" dirty="0"/>
              <a:t> </a:t>
            </a:r>
            <a:r>
              <a:rPr lang="de-DE" sz="2200" dirty="0" err="1"/>
              <a:t>nature</a:t>
            </a:r>
            <a:r>
              <a:rPr lang="de-DE" sz="2200" dirty="0"/>
              <a:t> </a:t>
            </a:r>
            <a:r>
              <a:rPr lang="de-DE" sz="2200" dirty="0" err="1"/>
              <a:t>of</a:t>
            </a:r>
            <a:r>
              <a:rPr lang="de-DE" sz="2200" dirty="0"/>
              <a:t> </a:t>
            </a:r>
            <a:r>
              <a:rPr lang="de-DE" sz="2200" dirty="0" err="1"/>
              <a:t>device</a:t>
            </a:r>
            <a:r>
              <a:rPr lang="de-DE" sz="2200" dirty="0"/>
              <a:t> </a:t>
            </a:r>
            <a:r>
              <a:rPr lang="de-DE" sz="2200" dirty="0" err="1"/>
              <a:t>needed</a:t>
            </a:r>
            <a:r>
              <a:rPr lang="de-DE" sz="2200" dirty="0"/>
              <a:t> </a:t>
            </a:r>
            <a:r>
              <a:rPr lang="de-DE" sz="2200" dirty="0" err="1"/>
              <a:t>for</a:t>
            </a:r>
            <a:r>
              <a:rPr lang="de-DE" sz="2200" dirty="0"/>
              <a:t> </a:t>
            </a:r>
            <a:r>
              <a:rPr lang="de-DE" sz="2200" dirty="0" err="1"/>
              <a:t>access</a:t>
            </a:r>
            <a:r>
              <a:rPr lang="de-DE" sz="2200" dirty="0"/>
              <a:t> </a:t>
            </a:r>
            <a:r>
              <a:rPr lang="de-DE" sz="2200" dirty="0" err="1"/>
              <a:t>to</a:t>
            </a:r>
            <a:r>
              <a:rPr lang="de-DE" sz="2200" dirty="0"/>
              <a:t> VR; AR </a:t>
            </a:r>
            <a:r>
              <a:rPr lang="de-DE" sz="2200" dirty="0" err="1"/>
              <a:t>closing</a:t>
            </a:r>
            <a:r>
              <a:rPr lang="de-DE" sz="2200" dirty="0"/>
              <a:t> </a:t>
            </a:r>
            <a:r>
              <a:rPr lang="de-DE" sz="2200" dirty="0" err="1"/>
              <a:t>that</a:t>
            </a:r>
            <a:r>
              <a:rPr lang="de-DE" sz="2200" dirty="0"/>
              <a:t> </a:t>
            </a:r>
            <a:r>
              <a:rPr lang="de-DE" sz="2200" dirty="0" err="1"/>
              <a:t>gap</a:t>
            </a:r>
            <a:endParaRPr lang="de-DE" sz="2200" dirty="0"/>
          </a:p>
          <a:p>
            <a:r>
              <a:rPr lang="de-DE" sz="2200" dirty="0" err="1"/>
              <a:t>Accompanies</a:t>
            </a:r>
            <a:r>
              <a:rPr lang="de-DE" sz="2200" dirty="0"/>
              <a:t> </a:t>
            </a:r>
            <a:r>
              <a:rPr lang="de-DE" sz="2200" dirty="0" err="1"/>
              <a:t>user</a:t>
            </a:r>
            <a:r>
              <a:rPr lang="de-DE" sz="2200" dirty="0"/>
              <a:t> </a:t>
            </a:r>
            <a:r>
              <a:rPr lang="de-DE" sz="2200" dirty="0" err="1"/>
              <a:t>through</a:t>
            </a:r>
            <a:r>
              <a:rPr lang="de-DE" sz="2200" dirty="0"/>
              <a:t> a </a:t>
            </a:r>
            <a:r>
              <a:rPr lang="de-DE" sz="2200" dirty="0" err="1"/>
              <a:t>modified</a:t>
            </a:r>
            <a:r>
              <a:rPr lang="de-DE" sz="2200" dirty="0"/>
              <a:t> </a:t>
            </a:r>
            <a:r>
              <a:rPr lang="de-DE" sz="2200" dirty="0" err="1"/>
              <a:t>world</a:t>
            </a:r>
            <a:r>
              <a:rPr lang="de-DE" sz="2200" dirty="0"/>
              <a:t> </a:t>
            </a:r>
            <a:r>
              <a:rPr lang="de-DE" sz="2200" dirty="0" err="1"/>
              <a:t>with</a:t>
            </a:r>
            <a:r>
              <a:rPr lang="de-DE" sz="2200" dirty="0"/>
              <a:t> </a:t>
            </a:r>
            <a:r>
              <a:rPr lang="de-DE" sz="2200" dirty="0" err="1"/>
              <a:t>possibility</a:t>
            </a:r>
            <a:r>
              <a:rPr lang="de-DE" sz="2200" dirty="0"/>
              <a:t> </a:t>
            </a:r>
            <a:r>
              <a:rPr lang="de-DE" sz="2200" dirty="0" err="1"/>
              <a:t>of</a:t>
            </a:r>
            <a:r>
              <a:rPr lang="de-DE" sz="2200" dirty="0"/>
              <a:t> </a:t>
            </a:r>
            <a:r>
              <a:rPr lang="de-DE" sz="2200" dirty="0" err="1"/>
              <a:t>ongoing</a:t>
            </a:r>
            <a:r>
              <a:rPr lang="de-DE" sz="2200" dirty="0"/>
              <a:t> additional </a:t>
            </a:r>
            <a:r>
              <a:rPr lang="de-DE" sz="2200" dirty="0" err="1"/>
              <a:t>information</a:t>
            </a:r>
            <a:r>
              <a:rPr lang="de-DE" sz="2200" dirty="0"/>
              <a:t> </a:t>
            </a:r>
            <a:r>
              <a:rPr lang="de-DE" sz="2200" dirty="0" err="1"/>
              <a:t>feed</a:t>
            </a:r>
            <a:r>
              <a:rPr lang="de-DE" sz="2200" dirty="0"/>
              <a:t>, </a:t>
            </a:r>
            <a:r>
              <a:rPr lang="de-DE" sz="2200" dirty="0" err="1"/>
              <a:t>altering</a:t>
            </a:r>
            <a:r>
              <a:rPr lang="de-DE" sz="2200" dirty="0"/>
              <a:t> </a:t>
            </a:r>
            <a:r>
              <a:rPr lang="de-DE" sz="2200" dirty="0" err="1"/>
              <a:t>experience</a:t>
            </a:r>
            <a:r>
              <a:rPr lang="de-DE" sz="2200" dirty="0"/>
              <a:t> </a:t>
            </a:r>
            <a:r>
              <a:rPr lang="de-DE" sz="2200" dirty="0" err="1"/>
              <a:t>of</a:t>
            </a:r>
            <a:r>
              <a:rPr lang="de-DE" sz="2200" dirty="0"/>
              <a:t> real </a:t>
            </a:r>
            <a:r>
              <a:rPr lang="de-DE" sz="2200" dirty="0" err="1"/>
              <a:t>world</a:t>
            </a:r>
            <a:r>
              <a:rPr lang="de-DE" sz="2200" dirty="0"/>
              <a:t>; </a:t>
            </a:r>
            <a:r>
              <a:rPr lang="de-DE" sz="2200" dirty="0" err="1"/>
              <a:t>persuasiveness</a:t>
            </a:r>
            <a:endParaRPr lang="de-DE" sz="2200" dirty="0"/>
          </a:p>
          <a:p>
            <a:r>
              <a:rPr lang="en-IE" sz="2200" dirty="0"/>
              <a:t>creating “a paradox of visually validated truth comprised by the simultaneous appearance of real truth and possible (virtual) truth, possibly further challenging the separation of real and virtual worlds” (Slater et al. 2020, p.4)</a:t>
            </a:r>
            <a:endParaRPr lang="de-DE" sz="2200" dirty="0"/>
          </a:p>
          <a:p>
            <a:r>
              <a:rPr lang="de-DE" sz="2200" dirty="0" err="1"/>
              <a:t>Conceived</a:t>
            </a:r>
            <a:r>
              <a:rPr lang="de-DE" sz="2200" dirty="0"/>
              <a:t> </a:t>
            </a:r>
            <a:r>
              <a:rPr lang="de-DE" sz="2200" dirty="0" err="1"/>
              <a:t>of</a:t>
            </a:r>
            <a:r>
              <a:rPr lang="de-DE" sz="2200" dirty="0"/>
              <a:t> </a:t>
            </a:r>
            <a:r>
              <a:rPr lang="de-DE" sz="2200" dirty="0" err="1"/>
              <a:t>as</a:t>
            </a:r>
            <a:r>
              <a:rPr lang="de-DE" sz="2200" dirty="0"/>
              <a:t> </a:t>
            </a:r>
            <a:r>
              <a:rPr lang="de-DE" sz="2200" dirty="0" err="1"/>
              <a:t>enrichment</a:t>
            </a:r>
            <a:r>
              <a:rPr lang="de-DE" sz="2200" dirty="0"/>
              <a:t>, but also </a:t>
            </a:r>
            <a:r>
              <a:rPr lang="de-DE" sz="2200" dirty="0" err="1"/>
              <a:t>could</a:t>
            </a:r>
            <a:r>
              <a:rPr lang="de-DE" sz="2200" dirty="0"/>
              <a:t> also </a:t>
            </a:r>
            <a:r>
              <a:rPr lang="de-DE" sz="2200" dirty="0" err="1"/>
              <a:t>potentially</a:t>
            </a:r>
            <a:r>
              <a:rPr lang="de-DE" sz="2200" dirty="0"/>
              <a:t> </a:t>
            </a:r>
            <a:r>
              <a:rPr lang="de-DE" sz="2200" dirty="0" err="1"/>
              <a:t>be</a:t>
            </a:r>
            <a:r>
              <a:rPr lang="de-DE" sz="2200" dirty="0"/>
              <a:t> </a:t>
            </a:r>
            <a:r>
              <a:rPr lang="de-DE" sz="2200" dirty="0" err="1"/>
              <a:t>tendentious</a:t>
            </a:r>
            <a:r>
              <a:rPr lang="de-DE" sz="2200" dirty="0"/>
              <a:t>/</a:t>
            </a:r>
            <a:r>
              <a:rPr lang="de-DE" sz="2200" dirty="0" err="1"/>
              <a:t>biased</a:t>
            </a:r>
            <a:r>
              <a:rPr lang="de-DE" sz="2200" dirty="0"/>
              <a:t>/</a:t>
            </a:r>
            <a:r>
              <a:rPr lang="de-DE" sz="2200" dirty="0" err="1"/>
              <a:t>deceptive</a:t>
            </a:r>
            <a:r>
              <a:rPr lang="de-DE" sz="2200" dirty="0"/>
              <a:t> – also </a:t>
            </a:r>
            <a:r>
              <a:rPr lang="de-DE" sz="2200" dirty="0" err="1"/>
              <a:t>risk</a:t>
            </a:r>
            <a:r>
              <a:rPr lang="de-DE" sz="2200" dirty="0"/>
              <a:t> </a:t>
            </a:r>
            <a:r>
              <a:rPr lang="de-DE" sz="2200" dirty="0" err="1"/>
              <a:t>of</a:t>
            </a:r>
            <a:r>
              <a:rPr lang="de-DE" sz="2200" dirty="0"/>
              <a:t> </a:t>
            </a:r>
            <a:r>
              <a:rPr lang="de-DE" sz="2200" dirty="0" err="1"/>
              <a:t>false</a:t>
            </a:r>
            <a:r>
              <a:rPr lang="de-DE" sz="2200" dirty="0"/>
              <a:t> </a:t>
            </a:r>
            <a:r>
              <a:rPr lang="de-DE" sz="2200" dirty="0" err="1"/>
              <a:t>memory</a:t>
            </a:r>
            <a:endParaRPr lang="de-DE" sz="2200" dirty="0"/>
          </a:p>
          <a:p>
            <a:r>
              <a:rPr lang="en-IE" sz="2200" dirty="0"/>
              <a:t>Ensuring that virtual elements are always clearly identified as such (specific agreed conventions needed)</a:t>
            </a:r>
          </a:p>
        </p:txBody>
      </p:sp>
    </p:spTree>
    <p:extLst>
      <p:ext uri="{BB962C8B-B14F-4D97-AF65-F5344CB8AC3E}">
        <p14:creationId xmlns:p14="http://schemas.microsoft.com/office/powerpoint/2010/main" val="39947424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557D0-C30F-426C-ACE2-15A694BA447F}"/>
              </a:ext>
            </a:extLst>
          </p:cNvPr>
          <p:cNvSpPr>
            <a:spLocks noGrp="1"/>
          </p:cNvSpPr>
          <p:nvPr>
            <p:ph type="ctrTitle"/>
          </p:nvPr>
        </p:nvSpPr>
        <p:spPr>
          <a:xfrm>
            <a:off x="985969" y="4473227"/>
            <a:ext cx="8288032" cy="1096648"/>
          </a:xfrm>
        </p:spPr>
        <p:txBody>
          <a:bodyPr>
            <a:normAutofit/>
          </a:bodyPr>
          <a:lstStyle/>
          <a:p>
            <a:pPr algn="l">
              <a:lnSpc>
                <a:spcPct val="90000"/>
              </a:lnSpc>
            </a:pPr>
            <a:r>
              <a:rPr lang="de-DE" sz="3600" dirty="0"/>
              <a:t>Experience </a:t>
            </a:r>
            <a:r>
              <a:rPr lang="de-DE" sz="3600" dirty="0" err="1"/>
              <a:t>of</a:t>
            </a:r>
            <a:r>
              <a:rPr lang="de-DE" sz="3600" dirty="0"/>
              <a:t> </a:t>
            </a:r>
            <a:r>
              <a:rPr lang="de-DE" sz="3600" dirty="0" err="1"/>
              <a:t>self</a:t>
            </a:r>
            <a:r>
              <a:rPr lang="de-DE" sz="3600" dirty="0"/>
              <a:t> and </a:t>
            </a:r>
            <a:r>
              <a:rPr lang="de-DE" sz="3600" dirty="0" err="1"/>
              <a:t>others</a:t>
            </a:r>
            <a:r>
              <a:rPr lang="de-DE" sz="3600" dirty="0"/>
              <a:t> in VR</a:t>
            </a:r>
            <a:endParaRPr lang="en-IE" sz="3400" dirty="0"/>
          </a:p>
        </p:txBody>
      </p:sp>
      <p:sp>
        <p:nvSpPr>
          <p:cNvPr id="3" name="Content Placeholder 2">
            <a:extLst>
              <a:ext uri="{FF2B5EF4-FFF2-40B4-BE49-F238E27FC236}">
                <a16:creationId xmlns:a16="http://schemas.microsoft.com/office/drawing/2014/main" id="{BFD07DE0-E2BA-4AB9-9F35-2866F8779675}"/>
              </a:ext>
            </a:extLst>
          </p:cNvPr>
          <p:cNvSpPr>
            <a:spLocks noGrp="1"/>
          </p:cNvSpPr>
          <p:nvPr>
            <p:ph type="subTitle" idx="1"/>
          </p:nvPr>
        </p:nvSpPr>
        <p:spPr>
          <a:xfrm>
            <a:off x="985969" y="5569874"/>
            <a:ext cx="8288032" cy="701677"/>
          </a:xfrm>
        </p:spPr>
        <p:txBody>
          <a:bodyPr>
            <a:normAutofit/>
          </a:bodyPr>
          <a:lstStyle/>
          <a:p>
            <a:pPr algn="l"/>
            <a:endParaRPr lang="en-IE" dirty="0"/>
          </a:p>
        </p:txBody>
      </p:sp>
      <p:pic>
        <p:nvPicPr>
          <p:cNvPr id="4" name="Grafik 3">
            <a:extLst>
              <a:ext uri="{FF2B5EF4-FFF2-40B4-BE49-F238E27FC236}">
                <a16:creationId xmlns:a16="http://schemas.microsoft.com/office/drawing/2014/main" id="{9729FB49-8D89-40A6-BA91-358043204E26}"/>
              </a:ext>
            </a:extLst>
          </p:cNvPr>
          <p:cNvPicPr>
            <a:picLocks noChangeAspect="1"/>
          </p:cNvPicPr>
          <p:nvPr/>
        </p:nvPicPr>
        <p:blipFill rotWithShape="1">
          <a:blip r:embed="rId2"/>
          <a:srcRect t="11434" b="10595"/>
          <a:stretch/>
        </p:blipFill>
        <p:spPr>
          <a:xfrm>
            <a:off x="985968" y="609600"/>
            <a:ext cx="8288033" cy="3635025"/>
          </a:xfrm>
          <a:prstGeom prst="rect">
            <a:avLst/>
          </a:prstGeom>
        </p:spPr>
      </p:pic>
    </p:spTree>
    <p:extLst>
      <p:ext uri="{BB962C8B-B14F-4D97-AF65-F5344CB8AC3E}">
        <p14:creationId xmlns:p14="http://schemas.microsoft.com/office/powerpoint/2010/main" val="21175598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5E7D9F-3C66-438A-9F1B-198389AB9274}"/>
              </a:ext>
            </a:extLst>
          </p:cNvPr>
          <p:cNvPicPr>
            <a:picLocks noChangeAspect="1"/>
          </p:cNvPicPr>
          <p:nvPr/>
        </p:nvPicPr>
        <p:blipFill rotWithShape="1">
          <a:blip r:embed="rId2"/>
          <a:srcRect r="26402" b="-2"/>
          <a:stretch/>
        </p:blipFill>
        <p:spPr>
          <a:xfrm>
            <a:off x="212548" y="-1"/>
            <a:ext cx="4671437" cy="4236855"/>
          </a:xfrm>
          <a:custGeom>
            <a:avLst/>
            <a:gdLst/>
            <a:ahLst/>
            <a:cxnLst/>
            <a:rect l="l" t="t" r="r" b="b"/>
            <a:pathLst>
              <a:path w="4671437" h="4236855">
                <a:moveTo>
                  <a:pt x="630049" y="0"/>
                </a:moveTo>
                <a:lnTo>
                  <a:pt x="4671437" y="0"/>
                </a:lnTo>
                <a:lnTo>
                  <a:pt x="4671437" y="1"/>
                </a:lnTo>
                <a:lnTo>
                  <a:pt x="3814017" y="1"/>
                </a:lnTo>
                <a:lnTo>
                  <a:pt x="3181159" y="4236855"/>
                </a:lnTo>
                <a:lnTo>
                  <a:pt x="0" y="4236855"/>
                </a:lnTo>
                <a:close/>
              </a:path>
            </a:pathLst>
          </a:custGeom>
        </p:spPr>
      </p:pic>
      <p:sp>
        <p:nvSpPr>
          <p:cNvPr id="2" name="Title 1">
            <a:extLst>
              <a:ext uri="{FF2B5EF4-FFF2-40B4-BE49-F238E27FC236}">
                <a16:creationId xmlns:a16="http://schemas.microsoft.com/office/drawing/2014/main" id="{E6FCFADB-D5F9-486B-9DF8-BCBB1061C3CE}"/>
              </a:ext>
            </a:extLst>
          </p:cNvPr>
          <p:cNvSpPr>
            <a:spLocks noGrp="1"/>
          </p:cNvSpPr>
          <p:nvPr>
            <p:ph type="title"/>
          </p:nvPr>
        </p:nvSpPr>
        <p:spPr>
          <a:xfrm>
            <a:off x="4159225" y="384512"/>
            <a:ext cx="5114776" cy="1320800"/>
          </a:xfrm>
        </p:spPr>
        <p:txBody>
          <a:bodyPr>
            <a:normAutofit/>
          </a:bodyPr>
          <a:lstStyle/>
          <a:p>
            <a:r>
              <a:rPr lang="de-DE" dirty="0"/>
              <a:t>Privacy and AR</a:t>
            </a:r>
            <a:endParaRPr lang="en-IE" dirty="0"/>
          </a:p>
        </p:txBody>
      </p:sp>
      <p:pic>
        <p:nvPicPr>
          <p:cNvPr id="4" name="Picture 3">
            <a:extLst>
              <a:ext uri="{FF2B5EF4-FFF2-40B4-BE49-F238E27FC236}">
                <a16:creationId xmlns:a16="http://schemas.microsoft.com/office/drawing/2014/main" id="{F33C4E33-D1EC-45D1-AE38-BA9BF1E713C3}"/>
              </a:ext>
            </a:extLst>
          </p:cNvPr>
          <p:cNvPicPr>
            <a:picLocks noChangeAspect="1"/>
          </p:cNvPicPr>
          <p:nvPr/>
        </p:nvPicPr>
        <p:blipFill rotWithShape="1">
          <a:blip r:embed="rId3"/>
          <a:srcRect l="8500" r="26791" b="-2"/>
          <a:stretch/>
        </p:blipFill>
        <p:spPr>
          <a:xfrm>
            <a:off x="20" y="4235547"/>
            <a:ext cx="3393882" cy="2622453"/>
          </a:xfrm>
          <a:custGeom>
            <a:avLst/>
            <a:gdLst/>
            <a:ahLst/>
            <a:cxnLst/>
            <a:rect l="l" t="t" r="r" b="b"/>
            <a:pathLst>
              <a:path w="3393902" h="2622453">
                <a:moveTo>
                  <a:pt x="212741" y="0"/>
                </a:moveTo>
                <a:lnTo>
                  <a:pt x="3393902" y="0"/>
                </a:lnTo>
                <a:lnTo>
                  <a:pt x="3002186" y="2622453"/>
                </a:lnTo>
                <a:lnTo>
                  <a:pt x="0" y="2622453"/>
                </a:lnTo>
                <a:lnTo>
                  <a:pt x="0" y="1430607"/>
                </a:lnTo>
                <a:close/>
              </a:path>
            </a:pathLst>
          </a:custGeom>
        </p:spPr>
      </p:pic>
      <p:sp>
        <p:nvSpPr>
          <p:cNvPr id="3" name="Content Placeholder 2">
            <a:extLst>
              <a:ext uri="{FF2B5EF4-FFF2-40B4-BE49-F238E27FC236}">
                <a16:creationId xmlns:a16="http://schemas.microsoft.com/office/drawing/2014/main" id="{152FD8BC-033B-4062-A0D4-AE98A086FC86}"/>
              </a:ext>
            </a:extLst>
          </p:cNvPr>
          <p:cNvSpPr>
            <a:spLocks noGrp="1"/>
          </p:cNvSpPr>
          <p:nvPr>
            <p:ph idx="1"/>
          </p:nvPr>
        </p:nvSpPr>
        <p:spPr>
          <a:xfrm>
            <a:off x="3798277" y="1308300"/>
            <a:ext cx="5683348" cy="5165181"/>
          </a:xfrm>
        </p:spPr>
        <p:txBody>
          <a:bodyPr>
            <a:normAutofit/>
          </a:bodyPr>
          <a:lstStyle/>
          <a:p>
            <a:r>
              <a:rPr lang="de-DE" sz="2200" dirty="0" err="1"/>
              <a:t>Superimposition</a:t>
            </a:r>
            <a:r>
              <a:rPr lang="de-DE" sz="2200" dirty="0"/>
              <a:t> </a:t>
            </a:r>
            <a:r>
              <a:rPr lang="de-DE" sz="2200" dirty="0" err="1"/>
              <a:t>of</a:t>
            </a:r>
            <a:r>
              <a:rPr lang="de-DE" sz="2200" dirty="0"/>
              <a:t> personal </a:t>
            </a:r>
            <a:r>
              <a:rPr lang="de-DE" sz="2200" dirty="0" err="1"/>
              <a:t>information</a:t>
            </a:r>
            <a:r>
              <a:rPr lang="de-DE" sz="2200" dirty="0"/>
              <a:t> </a:t>
            </a:r>
            <a:r>
              <a:rPr lang="de-DE" sz="2200" dirty="0" err="1"/>
              <a:t>onto</a:t>
            </a:r>
            <a:r>
              <a:rPr lang="de-DE" sz="2200" dirty="0"/>
              <a:t> social </a:t>
            </a:r>
            <a:r>
              <a:rPr lang="de-DE" sz="2200" dirty="0" err="1"/>
              <a:t>reality</a:t>
            </a:r>
            <a:r>
              <a:rPr lang="de-DE" sz="2200" dirty="0"/>
              <a:t>, e.g. </a:t>
            </a:r>
            <a:r>
              <a:rPr lang="de-DE" sz="2200" dirty="0" err="1"/>
              <a:t>through</a:t>
            </a:r>
            <a:r>
              <a:rPr lang="de-DE" sz="2200" dirty="0"/>
              <a:t> </a:t>
            </a:r>
            <a:r>
              <a:rPr lang="de-DE" sz="2200" dirty="0" err="1"/>
              <a:t>combining</a:t>
            </a:r>
            <a:r>
              <a:rPr lang="de-DE" sz="2200" dirty="0"/>
              <a:t> </a:t>
            </a:r>
            <a:r>
              <a:rPr lang="de-DE" sz="2200" dirty="0" err="1"/>
              <a:t>face</a:t>
            </a:r>
            <a:r>
              <a:rPr lang="de-DE" sz="2200" dirty="0"/>
              <a:t> </a:t>
            </a:r>
            <a:r>
              <a:rPr lang="de-DE" sz="2200" dirty="0" err="1"/>
              <a:t>recognition</a:t>
            </a:r>
            <a:r>
              <a:rPr lang="de-DE" sz="2200" dirty="0"/>
              <a:t> and social </a:t>
            </a:r>
            <a:r>
              <a:rPr lang="de-DE" sz="2200" dirty="0" err="1"/>
              <a:t>media</a:t>
            </a:r>
            <a:r>
              <a:rPr lang="de-DE" sz="2200" dirty="0"/>
              <a:t> and </a:t>
            </a:r>
            <a:r>
              <a:rPr lang="de-DE" sz="2200" dirty="0" err="1"/>
              <a:t>other</a:t>
            </a:r>
            <a:r>
              <a:rPr lang="de-DE" sz="2200" dirty="0"/>
              <a:t> online </a:t>
            </a:r>
            <a:r>
              <a:rPr lang="de-DE" sz="2200" dirty="0" err="1"/>
              <a:t>information</a:t>
            </a:r>
            <a:endParaRPr lang="de-DE" sz="2200" dirty="0"/>
          </a:p>
          <a:p>
            <a:r>
              <a:rPr lang="de-DE" sz="2200" dirty="0"/>
              <a:t>Private </a:t>
            </a:r>
            <a:r>
              <a:rPr lang="de-DE" sz="2200" dirty="0" err="1"/>
              <a:t>or</a:t>
            </a:r>
            <a:r>
              <a:rPr lang="de-DE" sz="2200" dirty="0"/>
              <a:t> </a:t>
            </a:r>
            <a:r>
              <a:rPr lang="de-DE" sz="2200" dirty="0" err="1"/>
              <a:t>government</a:t>
            </a:r>
            <a:r>
              <a:rPr lang="de-DE" sz="2200" dirty="0"/>
              <a:t> </a:t>
            </a:r>
            <a:r>
              <a:rPr lang="de-DE" sz="2200" dirty="0" err="1"/>
              <a:t>use</a:t>
            </a:r>
            <a:endParaRPr lang="de-DE" sz="2200" dirty="0"/>
          </a:p>
          <a:p>
            <a:r>
              <a:rPr lang="de-DE" sz="2200" dirty="0" err="1"/>
              <a:t>Perceived</a:t>
            </a:r>
            <a:r>
              <a:rPr lang="de-DE" sz="2200" dirty="0"/>
              <a:t> </a:t>
            </a:r>
            <a:r>
              <a:rPr lang="de-DE" sz="2200" dirty="0" err="1"/>
              <a:t>generally</a:t>
            </a:r>
            <a:r>
              <a:rPr lang="de-DE" sz="2200" dirty="0"/>
              <a:t> </a:t>
            </a:r>
            <a:r>
              <a:rPr lang="de-DE" sz="2200" dirty="0" err="1"/>
              <a:t>as</a:t>
            </a:r>
            <a:r>
              <a:rPr lang="de-DE" sz="2200" dirty="0"/>
              <a:t> „</a:t>
            </a:r>
            <a:r>
              <a:rPr lang="de-DE" sz="2200" dirty="0" err="1"/>
              <a:t>creepy</a:t>
            </a:r>
            <a:r>
              <a:rPr lang="de-DE" sz="2200" dirty="0"/>
              <a:t>“, </a:t>
            </a:r>
            <a:r>
              <a:rPr lang="de-DE" sz="2200" dirty="0" err="1"/>
              <a:t>problematic</a:t>
            </a:r>
            <a:r>
              <a:rPr lang="de-DE" sz="2200" dirty="0"/>
              <a:t> </a:t>
            </a:r>
            <a:r>
              <a:rPr lang="de-DE" sz="2200" dirty="0" err="1"/>
              <a:t>surveillance</a:t>
            </a:r>
            <a:r>
              <a:rPr lang="de-DE" sz="2200" dirty="0"/>
              <a:t> and </a:t>
            </a:r>
            <a:r>
              <a:rPr lang="de-DE" sz="2200" dirty="0" err="1"/>
              <a:t>significant</a:t>
            </a:r>
            <a:r>
              <a:rPr lang="de-DE" sz="2200" dirty="0"/>
              <a:t> </a:t>
            </a:r>
            <a:r>
              <a:rPr lang="de-DE" sz="2200" dirty="0" err="1"/>
              <a:t>privacy</a:t>
            </a:r>
            <a:r>
              <a:rPr lang="de-DE" sz="2200" dirty="0"/>
              <a:t> </a:t>
            </a:r>
            <a:r>
              <a:rPr lang="de-DE" sz="2200" dirty="0" err="1"/>
              <a:t>intrusion</a:t>
            </a:r>
            <a:endParaRPr lang="de-DE" sz="2200" dirty="0"/>
          </a:p>
          <a:p>
            <a:r>
              <a:rPr lang="de-DE" sz="2200" dirty="0" err="1"/>
              <a:t>Appears</a:t>
            </a:r>
            <a:r>
              <a:rPr lang="de-DE" sz="2200" dirty="0"/>
              <a:t> </a:t>
            </a:r>
            <a:r>
              <a:rPr lang="de-DE" sz="2200" dirty="0" err="1"/>
              <a:t>more</a:t>
            </a:r>
            <a:r>
              <a:rPr lang="de-DE" sz="2200" dirty="0"/>
              <a:t> </a:t>
            </a:r>
            <a:r>
              <a:rPr lang="de-DE" sz="2200" dirty="0" err="1"/>
              <a:t>accepted</a:t>
            </a:r>
            <a:r>
              <a:rPr lang="de-DE" sz="2200" dirty="0"/>
              <a:t> </a:t>
            </a:r>
            <a:r>
              <a:rPr lang="de-DE" sz="2200" dirty="0" err="1"/>
              <a:t>with</a:t>
            </a:r>
            <a:r>
              <a:rPr lang="de-DE" sz="2200" dirty="0"/>
              <a:t> </a:t>
            </a:r>
            <a:r>
              <a:rPr lang="de-DE" sz="2200" dirty="0" err="1"/>
              <a:t>beacon-based</a:t>
            </a:r>
            <a:r>
              <a:rPr lang="de-DE" sz="2200" dirty="0"/>
              <a:t> </a:t>
            </a:r>
            <a:r>
              <a:rPr lang="de-DE" sz="2200" dirty="0" err="1"/>
              <a:t>advertising</a:t>
            </a:r>
            <a:r>
              <a:rPr lang="de-DE" sz="2200" dirty="0"/>
              <a:t> in </a:t>
            </a:r>
            <a:r>
              <a:rPr lang="de-DE" sz="2200" dirty="0" err="1"/>
              <a:t>commercial</a:t>
            </a:r>
            <a:r>
              <a:rPr lang="de-DE" sz="2200" dirty="0"/>
              <a:t> </a:t>
            </a:r>
            <a:r>
              <a:rPr lang="de-DE" sz="2200" dirty="0" err="1"/>
              <a:t>settings</a:t>
            </a:r>
            <a:endParaRPr lang="en-IE" sz="2200" dirty="0"/>
          </a:p>
        </p:txBody>
      </p:sp>
    </p:spTree>
    <p:extLst>
      <p:ext uri="{BB962C8B-B14F-4D97-AF65-F5344CB8AC3E}">
        <p14:creationId xmlns:p14="http://schemas.microsoft.com/office/powerpoint/2010/main" val="8045297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61C94-DE6B-43B2-BC13-E0EEDB3E3713}"/>
              </a:ext>
            </a:extLst>
          </p:cNvPr>
          <p:cNvSpPr>
            <a:spLocks noGrp="1"/>
          </p:cNvSpPr>
          <p:nvPr>
            <p:ph type="title"/>
          </p:nvPr>
        </p:nvSpPr>
        <p:spPr>
          <a:xfrm>
            <a:off x="4586067" y="154745"/>
            <a:ext cx="5039627" cy="1069144"/>
          </a:xfrm>
        </p:spPr>
        <p:txBody>
          <a:bodyPr>
            <a:normAutofit/>
          </a:bodyPr>
          <a:lstStyle/>
          <a:p>
            <a:pPr>
              <a:lnSpc>
                <a:spcPct val="90000"/>
              </a:lnSpc>
            </a:pPr>
            <a:r>
              <a:rPr lang="de-DE" sz="3100" dirty="0"/>
              <a:t>Property </a:t>
            </a:r>
            <a:r>
              <a:rPr lang="de-DE" sz="3100" dirty="0" err="1"/>
              <a:t>rights</a:t>
            </a:r>
            <a:r>
              <a:rPr lang="de-DE" sz="3100" dirty="0"/>
              <a:t> and AR (</a:t>
            </a:r>
            <a:r>
              <a:rPr lang="de-DE" sz="3100" dirty="0" err="1"/>
              <a:t>Neely</a:t>
            </a:r>
            <a:r>
              <a:rPr lang="de-DE" sz="3100" dirty="0"/>
              <a:t> 2019)</a:t>
            </a:r>
            <a:endParaRPr lang="en-IE" sz="3100" dirty="0"/>
          </a:p>
        </p:txBody>
      </p:sp>
      <p:sp>
        <p:nvSpPr>
          <p:cNvPr id="3" name="Content Placeholder 2">
            <a:extLst>
              <a:ext uri="{FF2B5EF4-FFF2-40B4-BE49-F238E27FC236}">
                <a16:creationId xmlns:a16="http://schemas.microsoft.com/office/drawing/2014/main" id="{678A08EF-6AA8-4749-B0F2-F380F7353F11}"/>
              </a:ext>
            </a:extLst>
          </p:cNvPr>
          <p:cNvSpPr>
            <a:spLocks noGrp="1"/>
          </p:cNvSpPr>
          <p:nvPr>
            <p:ph idx="1"/>
          </p:nvPr>
        </p:nvSpPr>
        <p:spPr>
          <a:xfrm>
            <a:off x="4234375" y="1223889"/>
            <a:ext cx="5391319" cy="5634111"/>
          </a:xfrm>
        </p:spPr>
        <p:txBody>
          <a:bodyPr>
            <a:normAutofit/>
          </a:bodyPr>
          <a:lstStyle/>
          <a:p>
            <a:pPr>
              <a:lnSpc>
                <a:spcPct val="90000"/>
              </a:lnSpc>
            </a:pPr>
            <a:r>
              <a:rPr lang="de-DE" sz="2200" dirty="0" err="1"/>
              <a:t>Imposing</a:t>
            </a:r>
            <a:r>
              <a:rPr lang="de-DE" sz="2200" dirty="0"/>
              <a:t> additional </a:t>
            </a:r>
            <a:r>
              <a:rPr lang="de-DE" sz="2200" dirty="0" err="1"/>
              <a:t>information</a:t>
            </a:r>
            <a:r>
              <a:rPr lang="de-DE" sz="2200" dirty="0"/>
              <a:t> </a:t>
            </a:r>
            <a:r>
              <a:rPr lang="de-DE" sz="2200" dirty="0" err="1"/>
              <a:t>layer</a:t>
            </a:r>
            <a:r>
              <a:rPr lang="de-DE" sz="2200" dirty="0"/>
              <a:t> </a:t>
            </a:r>
            <a:r>
              <a:rPr lang="de-DE" sz="2200" dirty="0" err="1"/>
              <a:t>onto</a:t>
            </a:r>
            <a:r>
              <a:rPr lang="de-DE" sz="2200" dirty="0"/>
              <a:t> </a:t>
            </a:r>
            <a:r>
              <a:rPr lang="de-DE" sz="2200" dirty="0" err="1"/>
              <a:t>reality</a:t>
            </a:r>
            <a:r>
              <a:rPr lang="de-DE" sz="2200" dirty="0"/>
              <a:t> </a:t>
            </a:r>
            <a:r>
              <a:rPr lang="de-DE" sz="2200" dirty="0" err="1"/>
              <a:t>may</a:t>
            </a:r>
            <a:r>
              <a:rPr lang="de-DE" sz="2200" dirty="0"/>
              <a:t> </a:t>
            </a:r>
            <a:r>
              <a:rPr lang="de-DE" sz="2200" dirty="0" err="1"/>
              <a:t>intrude</a:t>
            </a:r>
            <a:r>
              <a:rPr lang="de-DE" sz="2200" dirty="0"/>
              <a:t> </a:t>
            </a:r>
            <a:r>
              <a:rPr lang="de-DE" sz="2200" dirty="0" err="1"/>
              <a:t>into</a:t>
            </a:r>
            <a:r>
              <a:rPr lang="de-DE" sz="2200" dirty="0"/>
              <a:t> </a:t>
            </a:r>
            <a:r>
              <a:rPr lang="de-DE" sz="2200" dirty="0" err="1"/>
              <a:t>persons</a:t>
            </a:r>
            <a:r>
              <a:rPr lang="de-DE" sz="2200" dirty="0"/>
              <a:t>‘ </a:t>
            </a:r>
            <a:r>
              <a:rPr lang="de-DE" sz="2200" dirty="0" err="1"/>
              <a:t>property</a:t>
            </a:r>
            <a:endParaRPr lang="de-DE" sz="2200" dirty="0"/>
          </a:p>
          <a:p>
            <a:pPr>
              <a:lnSpc>
                <a:spcPct val="90000"/>
              </a:lnSpc>
            </a:pPr>
            <a:r>
              <a:rPr lang="de-DE" sz="2200" dirty="0" err="1"/>
              <a:t>Pokemon</a:t>
            </a:r>
            <a:r>
              <a:rPr lang="de-DE" sz="2200" dirty="0"/>
              <a:t> Go </a:t>
            </a:r>
            <a:r>
              <a:rPr lang="de-DE" sz="2200" dirty="0" err="1"/>
              <a:t>frequently</a:t>
            </a:r>
            <a:r>
              <a:rPr lang="de-DE" sz="2200" dirty="0"/>
              <a:t> </a:t>
            </a:r>
            <a:r>
              <a:rPr lang="de-DE" sz="2200" dirty="0" err="1"/>
              <a:t>adding</a:t>
            </a:r>
            <a:r>
              <a:rPr lang="de-DE" sz="2200" dirty="0"/>
              <a:t> </a:t>
            </a:r>
            <a:r>
              <a:rPr lang="de-DE" sz="2200" dirty="0" err="1"/>
              <a:t>Pokemons</a:t>
            </a:r>
            <a:r>
              <a:rPr lang="de-DE" sz="2200" dirty="0"/>
              <a:t> </a:t>
            </a:r>
            <a:r>
              <a:rPr lang="de-DE" sz="2200" dirty="0" err="1"/>
              <a:t>onto</a:t>
            </a:r>
            <a:r>
              <a:rPr lang="de-DE" sz="2200" dirty="0"/>
              <a:t> private </a:t>
            </a:r>
            <a:r>
              <a:rPr lang="de-DE" sz="2200" dirty="0" err="1"/>
              <a:t>property</a:t>
            </a:r>
            <a:r>
              <a:rPr lang="de-DE" sz="2200" dirty="0"/>
              <a:t>, not </a:t>
            </a:r>
            <a:r>
              <a:rPr lang="de-DE" sz="2200" dirty="0" err="1"/>
              <a:t>always</a:t>
            </a:r>
            <a:r>
              <a:rPr lang="de-DE" sz="2200" dirty="0"/>
              <a:t> </a:t>
            </a:r>
            <a:r>
              <a:rPr lang="de-DE" sz="2200" dirty="0" err="1"/>
              <a:t>with</a:t>
            </a:r>
            <a:r>
              <a:rPr lang="de-DE" sz="2200" dirty="0"/>
              <a:t> </a:t>
            </a:r>
            <a:r>
              <a:rPr lang="de-DE" sz="2200" dirty="0" err="1"/>
              <a:t>owners</a:t>
            </a:r>
            <a:r>
              <a:rPr lang="de-DE" sz="2200" dirty="0"/>
              <a:t>‘ </a:t>
            </a:r>
            <a:r>
              <a:rPr lang="de-DE" sz="2200" dirty="0" err="1"/>
              <a:t>agreement</a:t>
            </a:r>
            <a:endParaRPr lang="de-DE" sz="2200" dirty="0"/>
          </a:p>
          <a:p>
            <a:pPr>
              <a:lnSpc>
                <a:spcPct val="90000"/>
              </a:lnSpc>
            </a:pPr>
            <a:r>
              <a:rPr lang="de-DE" sz="2200" dirty="0"/>
              <a:t>„digital </a:t>
            </a:r>
            <a:r>
              <a:rPr lang="de-DE" sz="2200" dirty="0" err="1"/>
              <a:t>graffiti</a:t>
            </a:r>
            <a:r>
              <a:rPr lang="de-DE" sz="2200" dirty="0"/>
              <a:t>“, „</a:t>
            </a:r>
            <a:r>
              <a:rPr lang="de-DE" sz="2200" dirty="0" err="1"/>
              <a:t>work</a:t>
            </a:r>
            <a:r>
              <a:rPr lang="de-DE" sz="2200" dirty="0"/>
              <a:t> </a:t>
            </a:r>
            <a:r>
              <a:rPr lang="de-DE" sz="2200" dirty="0" err="1"/>
              <a:t>of</a:t>
            </a:r>
            <a:r>
              <a:rPr lang="de-DE" sz="2200" dirty="0"/>
              <a:t> </a:t>
            </a:r>
            <a:r>
              <a:rPr lang="de-DE" sz="2200" dirty="0" err="1"/>
              <a:t>art</a:t>
            </a:r>
            <a:r>
              <a:rPr lang="de-DE" sz="2200" dirty="0"/>
              <a:t>“, „</a:t>
            </a:r>
            <a:r>
              <a:rPr lang="de-DE" sz="2200" dirty="0" err="1"/>
              <a:t>product</a:t>
            </a:r>
            <a:r>
              <a:rPr lang="de-DE" sz="2200" dirty="0"/>
              <a:t> </a:t>
            </a:r>
            <a:r>
              <a:rPr lang="de-DE" sz="2200" dirty="0" err="1"/>
              <a:t>of</a:t>
            </a:r>
            <a:r>
              <a:rPr lang="de-DE" sz="2200" dirty="0"/>
              <a:t> </a:t>
            </a:r>
            <a:r>
              <a:rPr lang="de-DE" sz="2200" dirty="0" err="1"/>
              <a:t>labour</a:t>
            </a:r>
            <a:r>
              <a:rPr lang="de-DE" sz="2200" dirty="0"/>
              <a:t>“, </a:t>
            </a:r>
            <a:r>
              <a:rPr lang="de-DE" sz="2200" dirty="0" err="1"/>
              <a:t>or</a:t>
            </a:r>
            <a:r>
              <a:rPr lang="de-DE" sz="2200" dirty="0"/>
              <a:t> „</a:t>
            </a:r>
            <a:r>
              <a:rPr lang="de-DE" sz="2200" dirty="0" err="1"/>
              <a:t>free</a:t>
            </a:r>
            <a:r>
              <a:rPr lang="de-DE" sz="2200" dirty="0"/>
              <a:t> </a:t>
            </a:r>
            <a:r>
              <a:rPr lang="de-DE" sz="2200" dirty="0" err="1"/>
              <a:t>speech</a:t>
            </a:r>
            <a:r>
              <a:rPr lang="de-DE" sz="2200" dirty="0"/>
              <a:t>“?</a:t>
            </a:r>
          </a:p>
          <a:p>
            <a:pPr>
              <a:lnSpc>
                <a:spcPct val="90000"/>
              </a:lnSpc>
            </a:pPr>
            <a:r>
              <a:rPr lang="de-DE" sz="2200" dirty="0" err="1"/>
              <a:t>Must</a:t>
            </a:r>
            <a:r>
              <a:rPr lang="de-DE" sz="2200" dirty="0"/>
              <a:t> </a:t>
            </a:r>
            <a:r>
              <a:rPr lang="de-DE" sz="2200" dirty="0" err="1"/>
              <a:t>augmentation</a:t>
            </a:r>
            <a:r>
              <a:rPr lang="de-DE" sz="2200" dirty="0"/>
              <a:t> </a:t>
            </a:r>
            <a:r>
              <a:rPr lang="de-DE" sz="2200" dirty="0" err="1"/>
              <a:t>receive</a:t>
            </a:r>
            <a:r>
              <a:rPr lang="de-DE" sz="2200" dirty="0"/>
              <a:t> </a:t>
            </a:r>
            <a:r>
              <a:rPr lang="de-DE" sz="2200" dirty="0" err="1"/>
              <a:t>permission</a:t>
            </a:r>
            <a:r>
              <a:rPr lang="de-DE" sz="2200" dirty="0"/>
              <a:t> </a:t>
            </a:r>
            <a:r>
              <a:rPr lang="de-DE" sz="2200" dirty="0" err="1"/>
              <a:t>by</a:t>
            </a:r>
            <a:r>
              <a:rPr lang="de-DE" sz="2200" dirty="0"/>
              <a:t> </a:t>
            </a:r>
            <a:r>
              <a:rPr lang="de-DE" sz="2200" dirty="0" err="1"/>
              <a:t>owner</a:t>
            </a:r>
            <a:r>
              <a:rPr lang="de-DE" sz="2200" dirty="0"/>
              <a:t>? </a:t>
            </a:r>
            <a:r>
              <a:rPr lang="de-DE" sz="2200" dirty="0" err="1"/>
              <a:t>Malicious</a:t>
            </a:r>
            <a:r>
              <a:rPr lang="de-DE" sz="2200" dirty="0"/>
              <a:t> </a:t>
            </a:r>
            <a:r>
              <a:rPr lang="de-DE" sz="2200" dirty="0" err="1"/>
              <a:t>augmentations</a:t>
            </a:r>
            <a:r>
              <a:rPr lang="de-DE" sz="2200" dirty="0"/>
              <a:t> (virtual </a:t>
            </a:r>
            <a:r>
              <a:rPr lang="de-DE" sz="2200" dirty="0" err="1"/>
              <a:t>slurs</a:t>
            </a:r>
            <a:r>
              <a:rPr lang="de-DE" sz="2200" dirty="0"/>
              <a:t>, private </a:t>
            </a:r>
            <a:r>
              <a:rPr lang="de-DE" sz="2200" dirty="0" err="1"/>
              <a:t>information</a:t>
            </a:r>
            <a:r>
              <a:rPr lang="de-DE" sz="2200" dirty="0"/>
              <a:t>, </a:t>
            </a:r>
            <a:r>
              <a:rPr lang="de-DE" sz="2200" dirty="0" err="1"/>
              <a:t>reputation</a:t>
            </a:r>
            <a:r>
              <a:rPr lang="de-DE" sz="2200" dirty="0"/>
              <a:t> </a:t>
            </a:r>
            <a:r>
              <a:rPr lang="de-DE" sz="2200" dirty="0" err="1"/>
              <a:t>damaging</a:t>
            </a:r>
            <a:r>
              <a:rPr lang="de-DE" sz="2200" dirty="0"/>
              <a:t>)</a:t>
            </a:r>
          </a:p>
          <a:p>
            <a:pPr>
              <a:lnSpc>
                <a:spcPct val="90000"/>
              </a:lnSpc>
            </a:pPr>
            <a:r>
              <a:rPr lang="de-DE" sz="2200" dirty="0"/>
              <a:t>Risk </a:t>
            </a:r>
            <a:r>
              <a:rPr lang="de-DE" sz="2200" dirty="0" err="1"/>
              <a:t>of</a:t>
            </a:r>
            <a:r>
              <a:rPr lang="de-DE" sz="2200" dirty="0"/>
              <a:t> </a:t>
            </a:r>
            <a:r>
              <a:rPr lang="de-DE" sz="2200" dirty="0" err="1"/>
              <a:t>privatisation</a:t>
            </a:r>
            <a:r>
              <a:rPr lang="de-DE" sz="2200" dirty="0"/>
              <a:t> </a:t>
            </a:r>
            <a:r>
              <a:rPr lang="de-DE" sz="2200" dirty="0" err="1"/>
              <a:t>of</a:t>
            </a:r>
            <a:r>
              <a:rPr lang="de-DE" sz="2200" dirty="0"/>
              <a:t> </a:t>
            </a:r>
            <a:r>
              <a:rPr lang="de-DE" sz="2200" dirty="0" err="1"/>
              <a:t>perception</a:t>
            </a:r>
            <a:r>
              <a:rPr lang="de-DE" sz="2200" dirty="0"/>
              <a:t> </a:t>
            </a:r>
            <a:r>
              <a:rPr lang="de-DE" sz="2200" dirty="0" err="1"/>
              <a:t>of</a:t>
            </a:r>
            <a:r>
              <a:rPr lang="de-DE" sz="2200" dirty="0"/>
              <a:t> </a:t>
            </a:r>
            <a:r>
              <a:rPr lang="de-DE" sz="2200" dirty="0" err="1"/>
              <a:t>public</a:t>
            </a:r>
            <a:r>
              <a:rPr lang="de-DE" sz="2200" dirty="0"/>
              <a:t> </a:t>
            </a:r>
            <a:r>
              <a:rPr lang="de-DE" sz="2200" dirty="0" err="1"/>
              <a:t>spaces</a:t>
            </a:r>
            <a:r>
              <a:rPr lang="de-DE" sz="2200" dirty="0"/>
              <a:t> (</a:t>
            </a:r>
            <a:r>
              <a:rPr lang="de-DE" sz="2200" dirty="0" err="1"/>
              <a:t>device</a:t>
            </a:r>
            <a:r>
              <a:rPr lang="de-DE" sz="2200" dirty="0"/>
              <a:t> </a:t>
            </a:r>
            <a:r>
              <a:rPr lang="de-DE" sz="2200" dirty="0" err="1"/>
              <a:t>dependent</a:t>
            </a:r>
            <a:r>
              <a:rPr lang="de-DE" sz="2200" dirty="0"/>
              <a:t> </a:t>
            </a:r>
            <a:r>
              <a:rPr lang="de-DE" sz="2200" dirty="0" err="1"/>
              <a:t>or</a:t>
            </a:r>
            <a:r>
              <a:rPr lang="de-DE" sz="2200" dirty="0"/>
              <a:t> </a:t>
            </a:r>
            <a:r>
              <a:rPr lang="de-DE" sz="2200" dirty="0" err="1"/>
              <a:t>application</a:t>
            </a:r>
            <a:r>
              <a:rPr lang="de-DE" sz="2200" dirty="0"/>
              <a:t> </a:t>
            </a:r>
            <a:r>
              <a:rPr lang="de-DE" sz="2200" dirty="0" err="1"/>
              <a:t>dependent</a:t>
            </a:r>
            <a:r>
              <a:rPr lang="de-DE" sz="2200" dirty="0"/>
              <a:t>)</a:t>
            </a:r>
          </a:p>
          <a:p>
            <a:pPr>
              <a:lnSpc>
                <a:spcPct val="90000"/>
              </a:lnSpc>
            </a:pPr>
            <a:endParaRPr lang="de-DE" sz="1500" dirty="0"/>
          </a:p>
        </p:txBody>
      </p:sp>
      <p:pic>
        <p:nvPicPr>
          <p:cNvPr id="4" name="Picture 3">
            <a:extLst>
              <a:ext uri="{FF2B5EF4-FFF2-40B4-BE49-F238E27FC236}">
                <a16:creationId xmlns:a16="http://schemas.microsoft.com/office/drawing/2014/main" id="{B78A27D8-3ABC-4D0D-BEF2-C6F727A91116}"/>
              </a:ext>
            </a:extLst>
          </p:cNvPr>
          <p:cNvPicPr>
            <a:picLocks noChangeAspect="1"/>
          </p:cNvPicPr>
          <p:nvPr/>
        </p:nvPicPr>
        <p:blipFill rotWithShape="1">
          <a:blip r:embed="rId2"/>
          <a:srcRect l="27981" r="27966"/>
          <a:stretch/>
        </p:blipFill>
        <p:spPr>
          <a:xfrm>
            <a:off x="20" y="-1"/>
            <a:ext cx="4586048"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30609497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07067" y="4442342"/>
            <a:ext cx="7766936" cy="1646302"/>
          </a:xfrm>
        </p:spPr>
        <p:txBody>
          <a:bodyPr/>
          <a:lstStyle/>
          <a:p>
            <a:r>
              <a:rPr lang="en-IE" dirty="0" smtClean="0"/>
              <a:t>The harms of </a:t>
            </a:r>
            <a:r>
              <a:rPr lang="en-IE" dirty="0" err="1" smtClean="0"/>
              <a:t>deepfakes</a:t>
            </a:r>
            <a:endParaRPr lang="en-IE" dirty="0"/>
          </a:p>
        </p:txBody>
      </p:sp>
      <p:pic>
        <p:nvPicPr>
          <p:cNvPr id="6" name="Picture 5"/>
          <p:cNvPicPr>
            <a:picLocks noChangeAspect="1"/>
          </p:cNvPicPr>
          <p:nvPr/>
        </p:nvPicPr>
        <p:blipFill>
          <a:blip r:embed="rId2"/>
          <a:stretch>
            <a:fillRect/>
          </a:stretch>
        </p:blipFill>
        <p:spPr>
          <a:xfrm>
            <a:off x="1644223" y="775066"/>
            <a:ext cx="7492624" cy="3667276"/>
          </a:xfrm>
          <a:prstGeom prst="rect">
            <a:avLst/>
          </a:prstGeom>
        </p:spPr>
      </p:pic>
    </p:spTree>
    <p:extLst>
      <p:ext uri="{BB962C8B-B14F-4D97-AF65-F5344CB8AC3E}">
        <p14:creationId xmlns:p14="http://schemas.microsoft.com/office/powerpoint/2010/main" val="24018545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What is a </a:t>
            </a:r>
            <a:r>
              <a:rPr lang="en-IE" dirty="0" err="1" smtClean="0"/>
              <a:t>deepfake</a:t>
            </a:r>
            <a:r>
              <a:rPr lang="en-IE" dirty="0" smtClean="0"/>
              <a:t>?</a:t>
            </a:r>
            <a:endParaRPr lang="en-IE" dirty="0"/>
          </a:p>
        </p:txBody>
      </p:sp>
      <p:sp>
        <p:nvSpPr>
          <p:cNvPr id="3" name="Content Placeholder 2"/>
          <p:cNvSpPr>
            <a:spLocks noGrp="1"/>
          </p:cNvSpPr>
          <p:nvPr>
            <p:ph idx="1"/>
          </p:nvPr>
        </p:nvSpPr>
        <p:spPr>
          <a:xfrm>
            <a:off x="677334" y="1463041"/>
            <a:ext cx="7604517" cy="4990010"/>
          </a:xfrm>
        </p:spPr>
        <p:txBody>
          <a:bodyPr>
            <a:normAutofit/>
          </a:bodyPr>
          <a:lstStyle/>
          <a:p>
            <a:r>
              <a:rPr lang="en-IE" dirty="0" err="1" smtClean="0"/>
              <a:t>Deepfake</a:t>
            </a:r>
            <a:r>
              <a:rPr lang="en-IE" dirty="0" smtClean="0"/>
              <a:t> vs “</a:t>
            </a:r>
            <a:r>
              <a:rPr lang="en-IE" dirty="0" smtClean="0"/>
              <a:t>cheap </a:t>
            </a:r>
            <a:r>
              <a:rPr lang="en-IE" dirty="0" smtClean="0"/>
              <a:t>fake” or “shallow </a:t>
            </a:r>
            <a:r>
              <a:rPr lang="en-IE" dirty="0"/>
              <a:t>f</a:t>
            </a:r>
            <a:r>
              <a:rPr lang="en-IE" dirty="0" smtClean="0"/>
              <a:t>ake” – AI vs. more simple editing</a:t>
            </a:r>
          </a:p>
          <a:p>
            <a:r>
              <a:rPr lang="en-IE" dirty="0" err="1" smtClean="0"/>
              <a:t>Deepfake</a:t>
            </a:r>
            <a:r>
              <a:rPr lang="en-IE" dirty="0"/>
              <a:t>: </a:t>
            </a:r>
            <a:r>
              <a:rPr lang="en-IE" dirty="0" smtClean="0"/>
              <a:t>using machine learning technology “to </a:t>
            </a:r>
            <a:r>
              <a:rPr lang="en-IE" dirty="0"/>
              <a:t>produce realistic looking and sounding video or audio files of people doing or saying things they did not do”, using </a:t>
            </a:r>
            <a:r>
              <a:rPr lang="en-IE" dirty="0" smtClean="0"/>
              <a:t>AI (de </a:t>
            </a:r>
            <a:r>
              <a:rPr lang="en-IE" dirty="0" err="1" smtClean="0"/>
              <a:t>Ruiter</a:t>
            </a:r>
            <a:r>
              <a:rPr lang="en-IE" dirty="0" smtClean="0"/>
              <a:t>, 2021)</a:t>
            </a:r>
          </a:p>
          <a:p>
            <a:r>
              <a:rPr lang="en-IE" dirty="0" smtClean="0"/>
              <a:t>person </a:t>
            </a:r>
            <a:r>
              <a:rPr lang="en-IE" dirty="0"/>
              <a:t>A </a:t>
            </a:r>
            <a:r>
              <a:rPr lang="en-IE" dirty="0" smtClean="0"/>
              <a:t>(the </a:t>
            </a:r>
            <a:r>
              <a:rPr lang="en-IE" dirty="0"/>
              <a:t>“source”) </a:t>
            </a:r>
            <a:r>
              <a:rPr lang="en-IE" dirty="0" smtClean="0"/>
              <a:t>controls </a:t>
            </a:r>
            <a:r>
              <a:rPr lang="en-IE" dirty="0"/>
              <a:t>the facial expressions of person B </a:t>
            </a:r>
            <a:r>
              <a:rPr lang="en-IE" dirty="0" smtClean="0"/>
              <a:t>(the </a:t>
            </a:r>
            <a:r>
              <a:rPr lang="en-IE" dirty="0"/>
              <a:t>“target”) in a </a:t>
            </a:r>
            <a:r>
              <a:rPr lang="en-IE" dirty="0" smtClean="0"/>
              <a:t>recording, </a:t>
            </a:r>
            <a:r>
              <a:rPr lang="en-IE" dirty="0"/>
              <a:t>in the sense that realistic looking video images are produced of person B “mimicking” the expressions actually made by person </a:t>
            </a:r>
            <a:r>
              <a:rPr lang="en-IE" dirty="0" smtClean="0"/>
              <a:t>A</a:t>
            </a:r>
          </a:p>
          <a:p>
            <a:r>
              <a:rPr lang="en-IE" dirty="0" smtClean="0"/>
              <a:t>Increasingly subtle signs of manipulation</a:t>
            </a:r>
            <a:endParaRPr lang="en-IE" dirty="0"/>
          </a:p>
          <a:p>
            <a:r>
              <a:rPr lang="en-IE" dirty="0" smtClean="0"/>
              <a:t>Could potentially used for good: disguising witnesses, regenerating voice for persons who have lost voice through illness, allow for gender-specific social presence for trans people, bringing historical figures to life for educational purposes, creatively employ technology for artistic purposes</a:t>
            </a:r>
          </a:p>
          <a:p>
            <a:endParaRPr lang="en-IE" dirty="0"/>
          </a:p>
        </p:txBody>
      </p:sp>
      <p:pic>
        <p:nvPicPr>
          <p:cNvPr id="4" name="Picture 3"/>
          <p:cNvPicPr>
            <a:picLocks noChangeAspect="1"/>
          </p:cNvPicPr>
          <p:nvPr/>
        </p:nvPicPr>
        <p:blipFill rotWithShape="1">
          <a:blip r:embed="rId2"/>
          <a:srcRect l="22351" r="23772"/>
          <a:stretch/>
        </p:blipFill>
        <p:spPr>
          <a:xfrm>
            <a:off x="8688665" y="1930400"/>
            <a:ext cx="3120157" cy="3309257"/>
          </a:xfrm>
          <a:prstGeom prst="rect">
            <a:avLst/>
          </a:prstGeom>
        </p:spPr>
      </p:pic>
    </p:spTree>
    <p:extLst>
      <p:ext uri="{BB962C8B-B14F-4D97-AF65-F5344CB8AC3E}">
        <p14:creationId xmlns:p14="http://schemas.microsoft.com/office/powerpoint/2010/main" val="19389136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Some examples</a:t>
            </a:r>
            <a:endParaRPr lang="en-IE" dirty="0"/>
          </a:p>
        </p:txBody>
      </p:sp>
      <p:sp>
        <p:nvSpPr>
          <p:cNvPr id="3" name="Content Placeholder 2"/>
          <p:cNvSpPr>
            <a:spLocks noGrp="1"/>
          </p:cNvSpPr>
          <p:nvPr>
            <p:ph idx="1"/>
          </p:nvPr>
        </p:nvSpPr>
        <p:spPr/>
        <p:txBody>
          <a:bodyPr>
            <a:normAutofit/>
          </a:bodyPr>
          <a:lstStyle/>
          <a:p>
            <a:r>
              <a:rPr lang="en-IE" dirty="0" smtClean="0"/>
              <a:t>Nancy Pelosi’s depiction of slurred speech in 2019 (not an AI </a:t>
            </a:r>
            <a:r>
              <a:rPr lang="en-IE" dirty="0" err="1" smtClean="0"/>
              <a:t>deepfake</a:t>
            </a:r>
            <a:r>
              <a:rPr lang="en-IE" dirty="0" smtClean="0"/>
              <a:t>, just fairly simple editing)</a:t>
            </a:r>
          </a:p>
          <a:p>
            <a:r>
              <a:rPr lang="en-IE" dirty="0" err="1" smtClean="0"/>
              <a:t>Youtube</a:t>
            </a:r>
            <a:r>
              <a:rPr lang="en-IE" dirty="0" smtClean="0"/>
              <a:t>: many (harmless?) </a:t>
            </a:r>
            <a:r>
              <a:rPr lang="en-IE" dirty="0" err="1" smtClean="0"/>
              <a:t>deepfake</a:t>
            </a:r>
            <a:r>
              <a:rPr lang="en-IE" dirty="0" smtClean="0"/>
              <a:t> videos of movie actors in unexpected roles</a:t>
            </a:r>
          </a:p>
          <a:p>
            <a:r>
              <a:rPr lang="en-IE" dirty="0" smtClean="0"/>
              <a:t>Celebrity Porn, e.g. faces of famous actresses inserted into pornographic materials – face-swapping apps</a:t>
            </a:r>
          </a:p>
          <a:p>
            <a:pPr lvl="1"/>
            <a:r>
              <a:rPr lang="en-IE" dirty="0" smtClean="0"/>
              <a:t>Estimate: 96% of </a:t>
            </a:r>
            <a:r>
              <a:rPr lang="en-IE" dirty="0" err="1" smtClean="0"/>
              <a:t>deepfakes</a:t>
            </a:r>
            <a:r>
              <a:rPr lang="en-IE" dirty="0" smtClean="0"/>
              <a:t> in 2019 were pornographic</a:t>
            </a:r>
          </a:p>
          <a:p>
            <a:pPr lvl="1"/>
            <a:r>
              <a:rPr lang="en-IE" dirty="0" smtClean="0"/>
              <a:t>330</a:t>
            </a:r>
            <a:r>
              <a:rPr lang="en-IE" dirty="0"/>
              <a:t>% </a:t>
            </a:r>
            <a:r>
              <a:rPr lang="en-IE" dirty="0" smtClean="0"/>
              <a:t>increase in number </a:t>
            </a:r>
            <a:r>
              <a:rPr lang="en-IE" dirty="0"/>
              <a:t>of </a:t>
            </a:r>
            <a:r>
              <a:rPr lang="en-IE" dirty="0" err="1"/>
              <a:t>deepfake</a:t>
            </a:r>
            <a:r>
              <a:rPr lang="en-IE" dirty="0"/>
              <a:t> </a:t>
            </a:r>
            <a:r>
              <a:rPr lang="en-IE" dirty="0" smtClean="0"/>
              <a:t>videos online between July 2019-June 2020</a:t>
            </a:r>
            <a:endParaRPr lang="en-IE" dirty="0"/>
          </a:p>
          <a:p>
            <a:endParaRPr lang="en-IE" dirty="0" smtClean="0"/>
          </a:p>
          <a:p>
            <a:r>
              <a:rPr lang="en-IE" dirty="0" smtClean="0"/>
              <a:t>Fears: manipulate emotionally salient micro-expressions, stoking conflict, decreasing trust in reliability and evidentiary value of real footage</a:t>
            </a:r>
          </a:p>
          <a:p>
            <a:endParaRPr lang="en-IE" dirty="0"/>
          </a:p>
        </p:txBody>
      </p:sp>
    </p:spTree>
    <p:extLst>
      <p:ext uri="{BB962C8B-B14F-4D97-AF65-F5344CB8AC3E}">
        <p14:creationId xmlns:p14="http://schemas.microsoft.com/office/powerpoint/2010/main" val="787150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Criteria for morally problematic </a:t>
            </a:r>
            <a:r>
              <a:rPr lang="en-IE" dirty="0" err="1" smtClean="0"/>
              <a:t>deepfakes</a:t>
            </a:r>
            <a:r>
              <a:rPr lang="en-IE" dirty="0" smtClean="0"/>
              <a:t> (de </a:t>
            </a:r>
            <a:r>
              <a:rPr lang="en-IE" dirty="0" err="1" smtClean="0"/>
              <a:t>Ruiter</a:t>
            </a:r>
            <a:r>
              <a:rPr lang="en-IE" dirty="0" smtClean="0"/>
              <a:t> 2021)</a:t>
            </a:r>
            <a:endParaRPr lang="en-IE" dirty="0"/>
          </a:p>
        </p:txBody>
      </p:sp>
      <p:sp>
        <p:nvSpPr>
          <p:cNvPr id="3" name="Content Placeholder 2"/>
          <p:cNvSpPr>
            <a:spLocks noGrp="1"/>
          </p:cNvSpPr>
          <p:nvPr>
            <p:ph idx="1"/>
          </p:nvPr>
        </p:nvSpPr>
        <p:spPr>
          <a:xfrm>
            <a:off x="677334" y="2160589"/>
            <a:ext cx="6481112" cy="3880773"/>
          </a:xfrm>
        </p:spPr>
        <p:txBody>
          <a:bodyPr>
            <a:normAutofit/>
          </a:bodyPr>
          <a:lstStyle/>
          <a:p>
            <a:r>
              <a:rPr lang="en-IE" sz="2400" dirty="0" smtClean="0"/>
              <a:t>Three factors for morally problematic use of </a:t>
            </a:r>
            <a:r>
              <a:rPr lang="en-IE" sz="2400" dirty="0" err="1" smtClean="0"/>
              <a:t>deepfake</a:t>
            </a:r>
            <a:r>
              <a:rPr lang="en-IE" sz="2400" dirty="0" smtClean="0"/>
              <a:t>: </a:t>
            </a:r>
          </a:p>
          <a:p>
            <a:r>
              <a:rPr lang="en-IE" sz="2400" dirty="0" smtClean="0"/>
              <a:t>(</a:t>
            </a:r>
            <a:r>
              <a:rPr lang="en-IE" sz="2400" dirty="0" err="1"/>
              <a:t>i</a:t>
            </a:r>
            <a:r>
              <a:rPr lang="en-IE" sz="2400" dirty="0"/>
              <a:t>) whether the </a:t>
            </a:r>
            <a:r>
              <a:rPr lang="en-IE" sz="2400" dirty="0" err="1"/>
              <a:t>deepfaked</a:t>
            </a:r>
            <a:r>
              <a:rPr lang="en-IE" sz="2400" dirty="0"/>
              <a:t> person(s) would object to the way in which they are </a:t>
            </a:r>
            <a:r>
              <a:rPr lang="en-IE" sz="2400" dirty="0" smtClean="0"/>
              <a:t>represented</a:t>
            </a:r>
          </a:p>
          <a:p>
            <a:r>
              <a:rPr lang="en-IE" sz="2400" dirty="0" smtClean="0"/>
              <a:t>(</a:t>
            </a:r>
            <a:r>
              <a:rPr lang="en-IE" sz="2400" dirty="0"/>
              <a:t>ii) whether the </a:t>
            </a:r>
            <a:r>
              <a:rPr lang="en-IE" sz="2400" dirty="0" err="1"/>
              <a:t>deepfake</a:t>
            </a:r>
            <a:r>
              <a:rPr lang="en-IE" sz="2400" dirty="0"/>
              <a:t> deceives </a:t>
            </a:r>
            <a:r>
              <a:rPr lang="en-IE" sz="2400" dirty="0" smtClean="0"/>
              <a:t>viewers</a:t>
            </a:r>
            <a:endParaRPr lang="en-IE" sz="2400" dirty="0"/>
          </a:p>
          <a:p>
            <a:r>
              <a:rPr lang="en-IE" sz="2400" dirty="0" smtClean="0"/>
              <a:t>(iii</a:t>
            </a:r>
            <a:r>
              <a:rPr lang="en-IE" sz="2400" dirty="0"/>
              <a:t>) the intent with which the </a:t>
            </a:r>
            <a:r>
              <a:rPr lang="en-IE" sz="2400" dirty="0" err="1"/>
              <a:t>deepfake</a:t>
            </a:r>
            <a:r>
              <a:rPr lang="en-IE" sz="2400" dirty="0"/>
              <a:t> was created</a:t>
            </a:r>
          </a:p>
        </p:txBody>
      </p:sp>
      <p:pic>
        <p:nvPicPr>
          <p:cNvPr id="4" name="Picture 3"/>
          <p:cNvPicPr>
            <a:picLocks noChangeAspect="1"/>
          </p:cNvPicPr>
          <p:nvPr/>
        </p:nvPicPr>
        <p:blipFill>
          <a:blip r:embed="rId2"/>
          <a:stretch>
            <a:fillRect/>
          </a:stretch>
        </p:blipFill>
        <p:spPr>
          <a:xfrm>
            <a:off x="7470866" y="1930400"/>
            <a:ext cx="4721134" cy="3147423"/>
          </a:xfrm>
          <a:prstGeom prst="rect">
            <a:avLst/>
          </a:prstGeom>
        </p:spPr>
      </p:pic>
    </p:spTree>
    <p:extLst>
      <p:ext uri="{BB962C8B-B14F-4D97-AF65-F5344CB8AC3E}">
        <p14:creationId xmlns:p14="http://schemas.microsoft.com/office/powerpoint/2010/main" val="4286307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Specific concerns</a:t>
            </a:r>
            <a:endParaRPr lang="en-IE" dirty="0"/>
          </a:p>
        </p:txBody>
      </p:sp>
      <p:sp>
        <p:nvSpPr>
          <p:cNvPr id="3" name="Content Placeholder 2"/>
          <p:cNvSpPr>
            <a:spLocks noGrp="1"/>
          </p:cNvSpPr>
          <p:nvPr>
            <p:ph idx="1"/>
          </p:nvPr>
        </p:nvSpPr>
        <p:spPr/>
        <p:txBody>
          <a:bodyPr/>
          <a:lstStyle/>
          <a:p>
            <a:r>
              <a:rPr lang="en-IE" dirty="0" smtClean="0"/>
              <a:t>Reputational injury (Franks &amp; Waldman 2019) and effects on social identity: e.g. pornographic depictions turning individuals into objects of </a:t>
            </a:r>
            <a:r>
              <a:rPr lang="en-IE" dirty="0"/>
              <a:t>sexual </a:t>
            </a:r>
            <a:r>
              <a:rPr lang="en-IE" dirty="0" smtClean="0"/>
              <a:t>entertainment</a:t>
            </a:r>
          </a:p>
          <a:p>
            <a:r>
              <a:rPr lang="en-IE" dirty="0" smtClean="0"/>
              <a:t>“digital impersonation” (Citron &amp; Chesney 2019) </a:t>
            </a:r>
            <a:r>
              <a:rPr lang="en-IE" dirty="0"/>
              <a:t>o</a:t>
            </a:r>
            <a:r>
              <a:rPr lang="en-IE" dirty="0" smtClean="0"/>
              <a:t>r “Persona plagiarism” (</a:t>
            </a:r>
            <a:r>
              <a:rPr lang="en-IE" dirty="0" err="1"/>
              <a:t>Diakopoulos</a:t>
            </a:r>
            <a:r>
              <a:rPr lang="en-IE" dirty="0"/>
              <a:t> and </a:t>
            </a:r>
            <a:r>
              <a:rPr lang="en-IE" dirty="0" smtClean="0"/>
              <a:t>Johnson 2020): </a:t>
            </a:r>
            <a:r>
              <a:rPr lang="en-IE" dirty="0"/>
              <a:t>“an inversion of plagiarism focused on the source rather than the content of a message”</a:t>
            </a:r>
          </a:p>
          <a:p>
            <a:r>
              <a:rPr lang="en-IE" dirty="0"/>
              <a:t>Core: </a:t>
            </a:r>
            <a:r>
              <a:rPr lang="en-IE" dirty="0" smtClean="0"/>
              <a:t>“use </a:t>
            </a:r>
            <a:r>
              <a:rPr lang="en-IE" dirty="0"/>
              <a:t>digital data that represent a person’s image or voice to attribute particular actions and speech to </a:t>
            </a:r>
            <a:r>
              <a:rPr lang="en-IE" dirty="0" smtClean="0"/>
              <a:t>them”, given additional weight through embodiment, “horribly believable” (de </a:t>
            </a:r>
            <a:r>
              <a:rPr lang="en-IE" dirty="0" err="1" smtClean="0"/>
              <a:t>Ruiter</a:t>
            </a:r>
            <a:r>
              <a:rPr lang="en-IE" dirty="0" smtClean="0"/>
              <a:t> 2021) – Kant’s respect for persons as ends in themselves</a:t>
            </a:r>
          </a:p>
          <a:p>
            <a:r>
              <a:rPr lang="en-IE" dirty="0" smtClean="0"/>
              <a:t>Defamation and privacy concerns (</a:t>
            </a:r>
            <a:r>
              <a:rPr lang="en-IE" dirty="0" err="1" smtClean="0"/>
              <a:t>Kugler</a:t>
            </a:r>
            <a:r>
              <a:rPr lang="en-IE" smtClean="0"/>
              <a:t> 2021)</a:t>
            </a:r>
            <a:endParaRPr lang="en-IE" dirty="0"/>
          </a:p>
        </p:txBody>
      </p:sp>
      <p:pic>
        <p:nvPicPr>
          <p:cNvPr id="4" name="Picture 3"/>
          <p:cNvPicPr>
            <a:picLocks noChangeAspect="1"/>
          </p:cNvPicPr>
          <p:nvPr/>
        </p:nvPicPr>
        <p:blipFill>
          <a:blip r:embed="rId2"/>
          <a:stretch>
            <a:fillRect/>
          </a:stretch>
        </p:blipFill>
        <p:spPr>
          <a:xfrm>
            <a:off x="8787654" y="4002"/>
            <a:ext cx="3404346" cy="1702173"/>
          </a:xfrm>
          <a:prstGeom prst="rect">
            <a:avLst/>
          </a:prstGeom>
        </p:spPr>
      </p:pic>
    </p:spTree>
    <p:extLst>
      <p:ext uri="{BB962C8B-B14F-4D97-AF65-F5344CB8AC3E}">
        <p14:creationId xmlns:p14="http://schemas.microsoft.com/office/powerpoint/2010/main" val="11623340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D317BBD-0A4C-4CA1-86A5-BC1F6E8D7B7F}"/>
              </a:ext>
            </a:extLst>
          </p:cNvPr>
          <p:cNvSpPr>
            <a:spLocks noGrp="1"/>
          </p:cNvSpPr>
          <p:nvPr>
            <p:ph type="title"/>
          </p:nvPr>
        </p:nvSpPr>
        <p:spPr>
          <a:xfrm>
            <a:off x="387441" y="-327860"/>
            <a:ext cx="3547581" cy="4093028"/>
          </a:xfrm>
        </p:spPr>
        <p:txBody>
          <a:bodyPr anchor="ctr">
            <a:normAutofit/>
          </a:bodyPr>
          <a:lstStyle/>
          <a:p>
            <a:r>
              <a:rPr lang="de-DE" sz="4400" dirty="0"/>
              <a:t>Virtual and </a:t>
            </a:r>
            <a:r>
              <a:rPr lang="de-DE" sz="4400" dirty="0" err="1"/>
              <a:t>augmented</a:t>
            </a:r>
            <a:r>
              <a:rPr lang="de-DE" sz="4400" dirty="0"/>
              <a:t> </a:t>
            </a:r>
            <a:r>
              <a:rPr lang="de-DE" sz="4400" dirty="0" err="1"/>
              <a:t>reality</a:t>
            </a:r>
            <a:endParaRPr lang="en-IE" sz="4400" dirty="0"/>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Inhaltsplatzhalter 2">
            <a:extLst>
              <a:ext uri="{FF2B5EF4-FFF2-40B4-BE49-F238E27FC236}">
                <a16:creationId xmlns:a16="http://schemas.microsoft.com/office/drawing/2014/main" id="{CD5D5107-D6BD-4502-9730-6EB33DEEA2D7}"/>
              </a:ext>
            </a:extLst>
          </p:cNvPr>
          <p:cNvGraphicFramePr>
            <a:graphicFrameLocks noGrp="1"/>
          </p:cNvGraphicFramePr>
          <p:nvPr>
            <p:ph idx="1"/>
            <p:extLst>
              <p:ext uri="{D42A27DB-BD31-4B8C-83A1-F6EECF244321}">
                <p14:modId xmlns:p14="http://schemas.microsoft.com/office/powerpoint/2010/main" val="3498026548"/>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fik 3">
            <a:extLst>
              <a:ext uri="{FF2B5EF4-FFF2-40B4-BE49-F238E27FC236}">
                <a16:creationId xmlns:a16="http://schemas.microsoft.com/office/drawing/2014/main" id="{B6DB9821-EBA5-49B8-A296-07D860248E32}"/>
              </a:ext>
            </a:extLst>
          </p:cNvPr>
          <p:cNvPicPr>
            <a:picLocks noChangeAspect="1"/>
          </p:cNvPicPr>
          <p:nvPr/>
        </p:nvPicPr>
        <p:blipFill>
          <a:blip r:embed="rId7"/>
          <a:stretch>
            <a:fillRect/>
          </a:stretch>
        </p:blipFill>
        <p:spPr>
          <a:xfrm>
            <a:off x="121015" y="3048000"/>
            <a:ext cx="3859102" cy="3859102"/>
          </a:xfrm>
          <a:prstGeom prst="rect">
            <a:avLst/>
          </a:prstGeom>
        </p:spPr>
      </p:pic>
    </p:spTree>
    <p:extLst>
      <p:ext uri="{BB962C8B-B14F-4D97-AF65-F5344CB8AC3E}">
        <p14:creationId xmlns:p14="http://schemas.microsoft.com/office/powerpoint/2010/main" val="13034972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4054A92-58B4-4B0A-B6D7-911D5D2E7B48}"/>
              </a:ext>
            </a:extLst>
          </p:cNvPr>
          <p:cNvSpPr>
            <a:spLocks noGrp="1"/>
          </p:cNvSpPr>
          <p:nvPr>
            <p:ph type="title"/>
          </p:nvPr>
        </p:nvSpPr>
        <p:spPr>
          <a:xfrm>
            <a:off x="1286933" y="609600"/>
            <a:ext cx="10197494" cy="1099457"/>
          </a:xfrm>
        </p:spPr>
        <p:txBody>
          <a:bodyPr>
            <a:normAutofit fontScale="90000"/>
          </a:bodyPr>
          <a:lstStyle/>
          <a:p>
            <a:r>
              <a:rPr lang="de-DE" dirty="0"/>
              <a:t>General </a:t>
            </a:r>
            <a:r>
              <a:rPr lang="de-DE" dirty="0" err="1"/>
              <a:t>characteristics</a:t>
            </a:r>
            <a:r>
              <a:rPr lang="de-DE" dirty="0"/>
              <a:t> </a:t>
            </a:r>
            <a:r>
              <a:rPr lang="de-DE" dirty="0" err="1"/>
              <a:t>of</a:t>
            </a:r>
            <a:r>
              <a:rPr lang="de-DE" dirty="0"/>
              <a:t> virtual </a:t>
            </a:r>
            <a:r>
              <a:rPr lang="de-DE" dirty="0" err="1"/>
              <a:t>reality</a:t>
            </a:r>
            <a:r>
              <a:rPr lang="de-DE" dirty="0"/>
              <a:t> </a:t>
            </a:r>
            <a:r>
              <a:rPr lang="de-DE" dirty="0" err="1"/>
              <a:t>experiences</a:t>
            </a:r>
            <a:endParaRPr lang="en-IE" dirty="0"/>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BF27F94F-69D4-47B1-A1F0-09EC0A9D5F3B}"/>
              </a:ext>
            </a:extLst>
          </p:cNvPr>
          <p:cNvGraphicFramePr>
            <a:graphicFrameLocks noGrp="1"/>
          </p:cNvGraphicFramePr>
          <p:nvPr>
            <p:ph idx="1"/>
            <p:extLst>
              <p:ext uri="{D42A27DB-BD31-4B8C-83A1-F6EECF244321}">
                <p14:modId xmlns:p14="http://schemas.microsoft.com/office/powerpoint/2010/main" val="795643397"/>
              </p:ext>
            </p:extLst>
          </p:nvPr>
        </p:nvGraphicFramePr>
        <p:xfrm>
          <a:off x="1286933" y="1434905"/>
          <a:ext cx="9618133" cy="512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98915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C5C66-C080-4760-AD3C-02A4713E09C2}"/>
              </a:ext>
            </a:extLst>
          </p:cNvPr>
          <p:cNvSpPr>
            <a:spLocks noGrp="1"/>
          </p:cNvSpPr>
          <p:nvPr>
            <p:ph type="title"/>
          </p:nvPr>
        </p:nvSpPr>
        <p:spPr>
          <a:xfrm>
            <a:off x="438178" y="468920"/>
            <a:ext cx="8596668" cy="1320800"/>
          </a:xfrm>
        </p:spPr>
        <p:txBody>
          <a:bodyPr anchor="t">
            <a:normAutofit/>
          </a:bodyPr>
          <a:lstStyle/>
          <a:p>
            <a:r>
              <a:rPr lang="de-DE" dirty="0"/>
              <a:t>Experience </a:t>
            </a:r>
            <a:r>
              <a:rPr lang="de-DE" dirty="0" err="1"/>
              <a:t>of</a:t>
            </a:r>
            <a:r>
              <a:rPr lang="de-DE" dirty="0"/>
              <a:t> </a:t>
            </a:r>
            <a:r>
              <a:rPr lang="de-DE" dirty="0" err="1"/>
              <a:t>embodied</a:t>
            </a:r>
            <a:r>
              <a:rPr lang="de-DE" dirty="0"/>
              <a:t> </a:t>
            </a:r>
            <a:r>
              <a:rPr lang="de-DE" dirty="0" err="1"/>
              <a:t>self</a:t>
            </a:r>
            <a:endParaRPr lang="en-IE" dirty="0"/>
          </a:p>
        </p:txBody>
      </p:sp>
      <p:sp>
        <p:nvSpPr>
          <p:cNvPr id="3" name="Inhaltsplatzhalter 2">
            <a:extLst>
              <a:ext uri="{FF2B5EF4-FFF2-40B4-BE49-F238E27FC236}">
                <a16:creationId xmlns:a16="http://schemas.microsoft.com/office/drawing/2014/main" id="{45693C81-0DE8-49D7-A12B-FDCD294C8BA0}"/>
              </a:ext>
            </a:extLst>
          </p:cNvPr>
          <p:cNvSpPr>
            <a:spLocks noGrp="1"/>
          </p:cNvSpPr>
          <p:nvPr>
            <p:ph idx="1"/>
          </p:nvPr>
        </p:nvSpPr>
        <p:spPr>
          <a:xfrm>
            <a:off x="4030077" y="1391479"/>
            <a:ext cx="5697019" cy="5221356"/>
          </a:xfrm>
        </p:spPr>
        <p:txBody>
          <a:bodyPr>
            <a:normAutofit/>
          </a:bodyPr>
          <a:lstStyle/>
          <a:p>
            <a:r>
              <a:rPr lang="de-DE" sz="2200" dirty="0"/>
              <a:t>Presence </a:t>
            </a:r>
            <a:r>
              <a:rPr lang="de-DE" sz="2200" dirty="0" err="1"/>
              <a:t>of</a:t>
            </a:r>
            <a:r>
              <a:rPr lang="de-DE" sz="2200" dirty="0"/>
              <a:t> </a:t>
            </a:r>
            <a:r>
              <a:rPr lang="de-DE" sz="2200" dirty="0" err="1"/>
              <a:t>self</a:t>
            </a:r>
            <a:r>
              <a:rPr lang="de-DE" sz="2200" dirty="0"/>
              <a:t> in virtual </a:t>
            </a:r>
            <a:r>
              <a:rPr lang="de-DE" sz="2200" dirty="0" err="1"/>
              <a:t>space</a:t>
            </a:r>
            <a:r>
              <a:rPr lang="de-DE" sz="2200" dirty="0"/>
              <a:t> </a:t>
            </a:r>
            <a:r>
              <a:rPr lang="de-DE" sz="2200" dirty="0" err="1"/>
              <a:t>linked</a:t>
            </a:r>
            <a:r>
              <a:rPr lang="de-DE" sz="2200" dirty="0"/>
              <a:t> </a:t>
            </a:r>
            <a:r>
              <a:rPr lang="de-DE" sz="2200" dirty="0" err="1"/>
              <a:t>to</a:t>
            </a:r>
            <a:r>
              <a:rPr lang="de-DE" sz="2200" dirty="0"/>
              <a:t> </a:t>
            </a:r>
            <a:r>
              <a:rPr lang="de-DE" sz="2200" dirty="0" err="1"/>
              <a:t>place</a:t>
            </a:r>
            <a:r>
              <a:rPr lang="de-DE" sz="2200" dirty="0"/>
              <a:t> </a:t>
            </a:r>
            <a:r>
              <a:rPr lang="de-DE" sz="2200" dirty="0" err="1"/>
              <a:t>illusion</a:t>
            </a:r>
            <a:r>
              <a:rPr lang="de-DE" sz="2200" dirty="0"/>
              <a:t> (</a:t>
            </a:r>
            <a:r>
              <a:rPr lang="de-DE" sz="2200" dirty="0" err="1"/>
              <a:t>sensation</a:t>
            </a:r>
            <a:r>
              <a:rPr lang="de-DE" sz="2200" dirty="0"/>
              <a:t> </a:t>
            </a:r>
            <a:r>
              <a:rPr lang="de-DE" sz="2200" dirty="0" err="1"/>
              <a:t>of</a:t>
            </a:r>
            <a:r>
              <a:rPr lang="de-DE" sz="2200" dirty="0"/>
              <a:t> </a:t>
            </a:r>
            <a:r>
              <a:rPr lang="de-DE" sz="2200" dirty="0" err="1"/>
              <a:t>being</a:t>
            </a:r>
            <a:r>
              <a:rPr lang="de-DE" sz="2200" dirty="0"/>
              <a:t> in a real </a:t>
            </a:r>
            <a:r>
              <a:rPr lang="de-DE" sz="2200" dirty="0" err="1"/>
              <a:t>place</a:t>
            </a:r>
            <a:r>
              <a:rPr lang="de-DE" sz="2200" dirty="0"/>
              <a:t>) and – </a:t>
            </a:r>
            <a:r>
              <a:rPr lang="de-DE" sz="2200" dirty="0" err="1"/>
              <a:t>less</a:t>
            </a:r>
            <a:r>
              <a:rPr lang="de-DE" sz="2200" dirty="0"/>
              <a:t> </a:t>
            </a:r>
            <a:r>
              <a:rPr lang="de-DE" sz="2200" dirty="0" err="1"/>
              <a:t>well</a:t>
            </a:r>
            <a:r>
              <a:rPr lang="de-DE" sz="2200" dirty="0"/>
              <a:t> </a:t>
            </a:r>
            <a:r>
              <a:rPr lang="de-DE" sz="2200" dirty="0" err="1"/>
              <a:t>established</a:t>
            </a:r>
            <a:r>
              <a:rPr lang="de-DE" sz="2200" dirty="0"/>
              <a:t> - internal </a:t>
            </a:r>
            <a:r>
              <a:rPr lang="de-DE" sz="2200" dirty="0" err="1"/>
              <a:t>or</a:t>
            </a:r>
            <a:r>
              <a:rPr lang="de-DE" sz="2200" dirty="0"/>
              <a:t> external </a:t>
            </a:r>
            <a:r>
              <a:rPr lang="de-DE" sz="2200" dirty="0" err="1"/>
              <a:t>plausibility</a:t>
            </a:r>
            <a:r>
              <a:rPr lang="de-DE" sz="2200" dirty="0"/>
              <a:t>/</a:t>
            </a:r>
            <a:r>
              <a:rPr lang="de-DE" sz="2200" dirty="0" err="1"/>
              <a:t>realism</a:t>
            </a:r>
            <a:r>
              <a:rPr lang="de-DE" sz="2200" dirty="0"/>
              <a:t> (</a:t>
            </a:r>
            <a:r>
              <a:rPr lang="de-DE" sz="2200" dirty="0" err="1"/>
              <a:t>credibility</a:t>
            </a:r>
            <a:r>
              <a:rPr lang="de-DE" sz="2200" dirty="0"/>
              <a:t> </a:t>
            </a:r>
            <a:r>
              <a:rPr lang="de-DE" sz="2200" dirty="0" err="1"/>
              <a:t>of</a:t>
            </a:r>
            <a:r>
              <a:rPr lang="de-DE" sz="2200" dirty="0"/>
              <a:t> </a:t>
            </a:r>
            <a:r>
              <a:rPr lang="de-DE" sz="2200" dirty="0" err="1"/>
              <a:t>the</a:t>
            </a:r>
            <a:r>
              <a:rPr lang="de-DE" sz="2200" dirty="0"/>
              <a:t> </a:t>
            </a:r>
            <a:r>
              <a:rPr lang="de-DE" sz="2200" dirty="0" err="1"/>
              <a:t>scenario</a:t>
            </a:r>
            <a:r>
              <a:rPr lang="de-DE" sz="2200" dirty="0"/>
              <a:t>)</a:t>
            </a:r>
          </a:p>
          <a:p>
            <a:r>
              <a:rPr lang="de-DE" sz="2200" dirty="0"/>
              <a:t>VR </a:t>
            </a:r>
            <a:r>
              <a:rPr lang="de-DE" sz="2200" dirty="0" err="1"/>
              <a:t>representation</a:t>
            </a:r>
            <a:r>
              <a:rPr lang="de-DE" sz="2200" dirty="0"/>
              <a:t> </a:t>
            </a:r>
            <a:r>
              <a:rPr lang="de-DE" sz="2200" dirty="0" err="1"/>
              <a:t>linked</a:t>
            </a:r>
            <a:r>
              <a:rPr lang="de-DE" sz="2200" dirty="0"/>
              <a:t> </a:t>
            </a:r>
            <a:r>
              <a:rPr lang="de-DE" sz="2200" dirty="0" err="1"/>
              <a:t>to</a:t>
            </a:r>
            <a:r>
              <a:rPr lang="de-DE" sz="2200" dirty="0"/>
              <a:t> VR </a:t>
            </a:r>
            <a:r>
              <a:rPr lang="de-DE" sz="2200" dirty="0" err="1"/>
              <a:t>action</a:t>
            </a:r>
            <a:r>
              <a:rPr lang="de-DE" sz="2200" dirty="0"/>
              <a:t> </a:t>
            </a:r>
            <a:r>
              <a:rPr lang="de-DE" sz="2200" dirty="0" err="1"/>
              <a:t>impacts</a:t>
            </a:r>
            <a:r>
              <a:rPr lang="de-DE" sz="2200" dirty="0"/>
              <a:t> on </a:t>
            </a:r>
            <a:r>
              <a:rPr lang="de-DE" sz="2200" dirty="0" err="1"/>
              <a:t>how</a:t>
            </a:r>
            <a:r>
              <a:rPr lang="de-DE" sz="2200" dirty="0"/>
              <a:t> I </a:t>
            </a:r>
            <a:r>
              <a:rPr lang="de-DE" sz="2200" dirty="0" err="1"/>
              <a:t>experience</a:t>
            </a:r>
            <a:r>
              <a:rPr lang="de-DE" sz="2200" dirty="0"/>
              <a:t> </a:t>
            </a:r>
            <a:r>
              <a:rPr lang="de-DE" sz="2200" dirty="0" err="1"/>
              <a:t>my</a:t>
            </a:r>
            <a:r>
              <a:rPr lang="de-DE" sz="2200" dirty="0"/>
              <a:t> </a:t>
            </a:r>
            <a:r>
              <a:rPr lang="de-DE" sz="2200" dirty="0" err="1"/>
              <a:t>body</a:t>
            </a:r>
            <a:r>
              <a:rPr lang="de-DE" sz="2200" dirty="0"/>
              <a:t> – e.g. </a:t>
            </a:r>
            <a:r>
              <a:rPr lang="de-DE" sz="2200" dirty="0" err="1"/>
              <a:t>child</a:t>
            </a:r>
            <a:r>
              <a:rPr lang="de-DE" sz="2200" dirty="0"/>
              <a:t> vs. adult, </a:t>
            </a:r>
            <a:r>
              <a:rPr lang="de-DE" sz="2200" dirty="0" err="1"/>
              <a:t>third</a:t>
            </a:r>
            <a:r>
              <a:rPr lang="de-DE" sz="2200" dirty="0"/>
              <a:t> arm/</a:t>
            </a:r>
            <a:r>
              <a:rPr lang="de-DE" sz="2200" dirty="0" err="1"/>
              <a:t>hand</a:t>
            </a:r>
            <a:endParaRPr lang="de-DE" sz="2200" dirty="0"/>
          </a:p>
          <a:p>
            <a:r>
              <a:rPr lang="en-IE" sz="2200" dirty="0"/>
              <a:t>Experience of virtual dangers as real despite knowing better, e.g. “virtual pit”</a:t>
            </a:r>
          </a:p>
          <a:p>
            <a:r>
              <a:rPr lang="en-IE" sz="2200" dirty="0"/>
              <a:t>Felt identification with a virtual body supported by sensory feedback</a:t>
            </a:r>
          </a:p>
        </p:txBody>
      </p:sp>
      <p:pic>
        <p:nvPicPr>
          <p:cNvPr id="4" name="Grafik 3">
            <a:extLst>
              <a:ext uri="{FF2B5EF4-FFF2-40B4-BE49-F238E27FC236}">
                <a16:creationId xmlns:a16="http://schemas.microsoft.com/office/drawing/2014/main" id="{969403CE-C9A7-4896-9C1B-26AF66B1BCFE}"/>
              </a:ext>
            </a:extLst>
          </p:cNvPr>
          <p:cNvPicPr>
            <a:picLocks noChangeAspect="1"/>
          </p:cNvPicPr>
          <p:nvPr/>
        </p:nvPicPr>
        <p:blipFill rotWithShape="1">
          <a:blip r:embed="rId2"/>
          <a:srcRect r="6059" b="3"/>
          <a:stretch/>
        </p:blipFill>
        <p:spPr>
          <a:xfrm>
            <a:off x="325635" y="1638821"/>
            <a:ext cx="3704442" cy="2651825"/>
          </a:xfrm>
          <a:prstGeom prst="rect">
            <a:avLst/>
          </a:prstGeom>
        </p:spPr>
      </p:pic>
    </p:spTree>
    <p:extLst>
      <p:ext uri="{BB962C8B-B14F-4D97-AF65-F5344CB8AC3E}">
        <p14:creationId xmlns:p14="http://schemas.microsoft.com/office/powerpoint/2010/main" val="5760416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3359-2843-46B3-8B72-C3FC64F8AFF1}"/>
              </a:ext>
            </a:extLst>
          </p:cNvPr>
          <p:cNvSpPr>
            <a:spLocks noGrp="1"/>
          </p:cNvSpPr>
          <p:nvPr>
            <p:ph type="title"/>
          </p:nvPr>
        </p:nvSpPr>
        <p:spPr>
          <a:xfrm>
            <a:off x="677334" y="609600"/>
            <a:ext cx="8596668" cy="1320800"/>
          </a:xfrm>
        </p:spPr>
        <p:txBody>
          <a:bodyPr anchor="t">
            <a:normAutofit/>
          </a:bodyPr>
          <a:lstStyle/>
          <a:p>
            <a:r>
              <a:rPr lang="de-DE" dirty="0"/>
              <a:t>The Proteus </a:t>
            </a:r>
            <a:r>
              <a:rPr lang="de-DE" dirty="0" err="1"/>
              <a:t>effect</a:t>
            </a:r>
            <a:endParaRPr lang="en-IE" dirty="0"/>
          </a:p>
        </p:txBody>
      </p:sp>
      <p:sp>
        <p:nvSpPr>
          <p:cNvPr id="3" name="Content Placeholder 2">
            <a:extLst>
              <a:ext uri="{FF2B5EF4-FFF2-40B4-BE49-F238E27FC236}">
                <a16:creationId xmlns:a16="http://schemas.microsoft.com/office/drawing/2014/main" id="{47307838-BE9F-43AC-8C11-206E11D67AFD}"/>
              </a:ext>
            </a:extLst>
          </p:cNvPr>
          <p:cNvSpPr>
            <a:spLocks noGrp="1"/>
          </p:cNvSpPr>
          <p:nvPr>
            <p:ph idx="1"/>
          </p:nvPr>
        </p:nvSpPr>
        <p:spPr>
          <a:xfrm>
            <a:off x="3695319" y="1659989"/>
            <a:ext cx="6109863" cy="5008098"/>
          </a:xfrm>
        </p:spPr>
        <p:txBody>
          <a:bodyPr>
            <a:normAutofit/>
          </a:bodyPr>
          <a:lstStyle/>
          <a:p>
            <a:pPr>
              <a:lnSpc>
                <a:spcPct val="90000"/>
              </a:lnSpc>
            </a:pPr>
            <a:r>
              <a:rPr lang="en-IE" sz="2200" dirty="0"/>
              <a:t>Proteus: Greek God of the sea, famous for ability to shape-shift</a:t>
            </a:r>
          </a:p>
          <a:p>
            <a:pPr>
              <a:lnSpc>
                <a:spcPct val="90000"/>
              </a:lnSpc>
            </a:pPr>
            <a:r>
              <a:rPr lang="en-IE" sz="2200" dirty="0"/>
              <a:t>“Proteus effect” as conformity to individual identity clues in VR (Yee &amp; </a:t>
            </a:r>
            <a:r>
              <a:rPr lang="en-IE" sz="2200" dirty="0" err="1"/>
              <a:t>Bailenson</a:t>
            </a:r>
            <a:r>
              <a:rPr lang="en-IE" sz="2200" dirty="0"/>
              <a:t> 2007)</a:t>
            </a:r>
          </a:p>
          <a:p>
            <a:pPr>
              <a:lnSpc>
                <a:spcPct val="90000"/>
              </a:lnSpc>
            </a:pPr>
            <a:r>
              <a:rPr lang="en-IE" sz="2200" dirty="0"/>
              <a:t>avatar image impacts behaviour (e.g. tall = more confident, aggressive; attractive = less distance, more friendly)</a:t>
            </a:r>
          </a:p>
          <a:p>
            <a:pPr>
              <a:lnSpc>
                <a:spcPct val="90000"/>
              </a:lnSpc>
            </a:pPr>
            <a:r>
              <a:rPr lang="en-IE" sz="2200" dirty="0"/>
              <a:t>Effects can carry over into real life</a:t>
            </a:r>
          </a:p>
          <a:p>
            <a:pPr>
              <a:lnSpc>
                <a:spcPct val="90000"/>
              </a:lnSpc>
            </a:pPr>
            <a:r>
              <a:rPr lang="en-IE" sz="2200" dirty="0"/>
              <a:t>Yee &amp; </a:t>
            </a:r>
            <a:r>
              <a:rPr lang="en-IE" sz="2200" dirty="0" err="1"/>
              <a:t>Bailenson</a:t>
            </a:r>
            <a:r>
              <a:rPr lang="en-IE" sz="2200" dirty="0"/>
              <a:t> 2009 re assertiveness and tall avatars</a:t>
            </a:r>
          </a:p>
          <a:p>
            <a:pPr>
              <a:lnSpc>
                <a:spcPct val="90000"/>
              </a:lnSpc>
            </a:pPr>
            <a:r>
              <a:rPr lang="en-IE" sz="2200" dirty="0"/>
              <a:t>Fox, </a:t>
            </a:r>
            <a:r>
              <a:rPr lang="en-IE" sz="2200" dirty="0" err="1"/>
              <a:t>Bailenson</a:t>
            </a:r>
            <a:r>
              <a:rPr lang="en-IE" sz="2200" dirty="0"/>
              <a:t> &amp; </a:t>
            </a:r>
            <a:r>
              <a:rPr lang="en-IE" sz="2200" dirty="0" err="1"/>
              <a:t>Tricase</a:t>
            </a:r>
            <a:r>
              <a:rPr lang="en-IE" sz="2200" dirty="0"/>
              <a:t> 2013 re self-objectification and sexualised game avatars</a:t>
            </a:r>
          </a:p>
          <a:p>
            <a:pPr>
              <a:lnSpc>
                <a:spcPct val="90000"/>
              </a:lnSpc>
            </a:pPr>
            <a:endParaRPr lang="en-IE" dirty="0"/>
          </a:p>
          <a:p>
            <a:pPr>
              <a:lnSpc>
                <a:spcPct val="90000"/>
              </a:lnSpc>
            </a:pPr>
            <a:endParaRPr lang="en-IE" dirty="0"/>
          </a:p>
        </p:txBody>
      </p:sp>
      <p:pic>
        <p:nvPicPr>
          <p:cNvPr id="4" name="Picture 3">
            <a:extLst>
              <a:ext uri="{FF2B5EF4-FFF2-40B4-BE49-F238E27FC236}">
                <a16:creationId xmlns:a16="http://schemas.microsoft.com/office/drawing/2014/main" id="{EAB79B8F-AEEA-42C6-91CD-3ABFEAB33ABE}"/>
              </a:ext>
            </a:extLst>
          </p:cNvPr>
          <p:cNvPicPr>
            <a:picLocks noChangeAspect="1"/>
          </p:cNvPicPr>
          <p:nvPr/>
        </p:nvPicPr>
        <p:blipFill rotWithShape="1">
          <a:blip r:embed="rId2"/>
          <a:srcRect r="8220" b="1"/>
          <a:stretch/>
        </p:blipFill>
        <p:spPr>
          <a:xfrm>
            <a:off x="550722" y="1751363"/>
            <a:ext cx="3144597" cy="3882362"/>
          </a:xfrm>
          <a:prstGeom prst="rect">
            <a:avLst/>
          </a:prstGeom>
        </p:spPr>
      </p:pic>
    </p:spTree>
    <p:extLst>
      <p:ext uri="{BB962C8B-B14F-4D97-AF65-F5344CB8AC3E}">
        <p14:creationId xmlns:p14="http://schemas.microsoft.com/office/powerpoint/2010/main" val="33553782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5CB43-F4F0-47B8-B842-76EAB4018015}"/>
              </a:ext>
            </a:extLst>
          </p:cNvPr>
          <p:cNvSpPr>
            <a:spLocks noGrp="1"/>
          </p:cNvSpPr>
          <p:nvPr>
            <p:ph type="title"/>
          </p:nvPr>
        </p:nvSpPr>
        <p:spPr>
          <a:xfrm>
            <a:off x="4674193" y="609600"/>
            <a:ext cx="4793364" cy="1320800"/>
          </a:xfrm>
        </p:spPr>
        <p:txBody>
          <a:bodyPr anchor="ctr">
            <a:normAutofit/>
          </a:bodyPr>
          <a:lstStyle/>
          <a:p>
            <a:r>
              <a:rPr lang="de-DE" dirty="0"/>
              <a:t>VR and </a:t>
            </a:r>
            <a:r>
              <a:rPr lang="de-DE" dirty="0" err="1"/>
              <a:t>empathy</a:t>
            </a:r>
            <a:r>
              <a:rPr lang="de-DE" dirty="0"/>
              <a:t> / </a:t>
            </a:r>
            <a:r>
              <a:rPr lang="de-DE" dirty="0" err="1"/>
              <a:t>identification</a:t>
            </a:r>
            <a:endParaRPr lang="en-IE" dirty="0"/>
          </a:p>
        </p:txBody>
      </p:sp>
      <p:pic>
        <p:nvPicPr>
          <p:cNvPr id="4" name="Picture 3">
            <a:extLst>
              <a:ext uri="{FF2B5EF4-FFF2-40B4-BE49-F238E27FC236}">
                <a16:creationId xmlns:a16="http://schemas.microsoft.com/office/drawing/2014/main" id="{F67A13F9-0D33-4F0A-A2A5-E966F76D55B0}"/>
              </a:ext>
            </a:extLst>
          </p:cNvPr>
          <p:cNvPicPr>
            <a:picLocks noChangeAspect="1"/>
          </p:cNvPicPr>
          <p:nvPr/>
        </p:nvPicPr>
        <p:blipFill>
          <a:blip r:embed="rId2"/>
          <a:stretch>
            <a:fillRect/>
          </a:stretch>
        </p:blipFill>
        <p:spPr>
          <a:xfrm>
            <a:off x="188423" y="609600"/>
            <a:ext cx="4485770" cy="2601747"/>
          </a:xfrm>
          <a:prstGeom prst="rect">
            <a:avLst/>
          </a:prstGeom>
        </p:spPr>
      </p:pic>
      <p:sp>
        <p:nvSpPr>
          <p:cNvPr id="3" name="Content Placeholder 2">
            <a:extLst>
              <a:ext uri="{FF2B5EF4-FFF2-40B4-BE49-F238E27FC236}">
                <a16:creationId xmlns:a16="http://schemas.microsoft.com/office/drawing/2014/main" id="{0B6ADDD0-C910-4C52-8194-B5841A808B04}"/>
              </a:ext>
            </a:extLst>
          </p:cNvPr>
          <p:cNvSpPr>
            <a:spLocks noGrp="1"/>
          </p:cNvSpPr>
          <p:nvPr>
            <p:ph idx="1"/>
          </p:nvPr>
        </p:nvSpPr>
        <p:spPr>
          <a:xfrm>
            <a:off x="4290645" y="2160589"/>
            <a:ext cx="5613010" cy="4226143"/>
          </a:xfrm>
        </p:spPr>
        <p:txBody>
          <a:bodyPr>
            <a:noAutofit/>
          </a:bodyPr>
          <a:lstStyle/>
          <a:p>
            <a:pPr>
              <a:lnSpc>
                <a:spcPct val="90000"/>
              </a:lnSpc>
            </a:pPr>
            <a:r>
              <a:rPr lang="de-DE" sz="2200" dirty="0"/>
              <a:t>Gender and </a:t>
            </a:r>
            <a:r>
              <a:rPr lang="de-DE" sz="2200" dirty="0" err="1"/>
              <a:t>harassment</a:t>
            </a:r>
            <a:r>
              <a:rPr lang="de-DE" sz="2200" dirty="0"/>
              <a:t> (</a:t>
            </a:r>
            <a:r>
              <a:rPr lang="de-DE" sz="2200" dirty="0" err="1"/>
              <a:t>Neyret</a:t>
            </a:r>
            <a:r>
              <a:rPr lang="de-DE" sz="2200" dirty="0"/>
              <a:t> et al. 2020): (1) </a:t>
            </a:r>
            <a:r>
              <a:rPr lang="de-DE" sz="2200" dirty="0" err="1"/>
              <a:t>males</a:t>
            </a:r>
            <a:r>
              <a:rPr lang="de-DE" sz="2200" dirty="0"/>
              <a:t> </a:t>
            </a:r>
            <a:r>
              <a:rPr lang="de-DE" sz="2200" dirty="0" err="1"/>
              <a:t>with</a:t>
            </a:r>
            <a:r>
              <a:rPr lang="de-DE" sz="2200" dirty="0"/>
              <a:t> </a:t>
            </a:r>
            <a:r>
              <a:rPr lang="de-DE" sz="2200" dirty="0" err="1"/>
              <a:t>female</a:t>
            </a:r>
            <a:r>
              <a:rPr lang="de-DE" sz="2200" dirty="0"/>
              <a:t> </a:t>
            </a:r>
            <a:r>
              <a:rPr lang="de-DE" sz="2200" dirty="0" err="1"/>
              <a:t>avatar</a:t>
            </a:r>
            <a:r>
              <a:rPr lang="de-DE" sz="2200" dirty="0"/>
              <a:t> </a:t>
            </a:r>
            <a:r>
              <a:rPr lang="de-DE" sz="2200" dirty="0" err="1"/>
              <a:t>harrassed</a:t>
            </a:r>
            <a:r>
              <a:rPr lang="de-DE" sz="2200" dirty="0"/>
              <a:t> in VR </a:t>
            </a:r>
            <a:r>
              <a:rPr lang="de-DE" sz="2200" dirty="0" err="1"/>
              <a:t>by</a:t>
            </a:r>
            <a:r>
              <a:rPr lang="de-DE" sz="2200" dirty="0"/>
              <a:t> </a:t>
            </a:r>
            <a:r>
              <a:rPr lang="de-DE" sz="2200" dirty="0" err="1"/>
              <a:t>group</a:t>
            </a:r>
            <a:r>
              <a:rPr lang="de-DE" sz="2200" dirty="0"/>
              <a:t> </a:t>
            </a:r>
            <a:r>
              <a:rPr lang="de-DE" sz="2200" dirty="0" err="1"/>
              <a:t>of</a:t>
            </a:r>
            <a:r>
              <a:rPr lang="de-DE" sz="2200" dirty="0"/>
              <a:t> </a:t>
            </a:r>
            <a:r>
              <a:rPr lang="de-DE" sz="2200" dirty="0" err="1"/>
              <a:t>men</a:t>
            </a:r>
            <a:r>
              <a:rPr lang="de-DE" sz="2200" dirty="0"/>
              <a:t>, (2) </a:t>
            </a:r>
            <a:r>
              <a:rPr lang="de-DE" sz="2200" dirty="0" err="1"/>
              <a:t>lower</a:t>
            </a:r>
            <a:r>
              <a:rPr lang="de-DE" sz="2200" dirty="0"/>
              <a:t> </a:t>
            </a:r>
            <a:r>
              <a:rPr lang="de-DE" sz="2200" dirty="0" err="1"/>
              <a:t>willingness</a:t>
            </a:r>
            <a:r>
              <a:rPr lang="de-DE" sz="2200" dirty="0"/>
              <a:t> </a:t>
            </a:r>
            <a:r>
              <a:rPr lang="de-DE" sz="2200" dirty="0" err="1"/>
              <a:t>than</a:t>
            </a:r>
            <a:r>
              <a:rPr lang="de-DE" sz="2200" dirty="0"/>
              <a:t> </a:t>
            </a:r>
            <a:r>
              <a:rPr lang="de-DE" sz="2200" dirty="0" err="1"/>
              <a:t>controls</a:t>
            </a:r>
            <a:r>
              <a:rPr lang="de-DE" sz="2200" dirty="0"/>
              <a:t> </a:t>
            </a:r>
            <a:r>
              <a:rPr lang="de-DE" sz="2200" dirty="0" err="1"/>
              <a:t>to</a:t>
            </a:r>
            <a:r>
              <a:rPr lang="de-DE" sz="2200" dirty="0"/>
              <a:t> </a:t>
            </a:r>
            <a:r>
              <a:rPr lang="de-DE" sz="2200" dirty="0" err="1"/>
              <a:t>administer</a:t>
            </a:r>
            <a:r>
              <a:rPr lang="de-DE" sz="2200" dirty="0"/>
              <a:t> </a:t>
            </a:r>
            <a:r>
              <a:rPr lang="de-DE" sz="2200" dirty="0" err="1"/>
              <a:t>electro</a:t>
            </a:r>
            <a:r>
              <a:rPr lang="de-DE" sz="2200" dirty="0"/>
              <a:t> </a:t>
            </a:r>
            <a:r>
              <a:rPr lang="de-DE" sz="2200" dirty="0" err="1"/>
              <a:t>shocks</a:t>
            </a:r>
            <a:r>
              <a:rPr lang="de-DE" sz="2200" dirty="0"/>
              <a:t> </a:t>
            </a:r>
            <a:r>
              <a:rPr lang="de-DE" sz="2200" dirty="0" err="1"/>
              <a:t>to</a:t>
            </a:r>
            <a:r>
              <a:rPr lang="de-DE" sz="2200" dirty="0"/>
              <a:t> </a:t>
            </a:r>
            <a:r>
              <a:rPr lang="de-DE" sz="2200" dirty="0" err="1"/>
              <a:t>female</a:t>
            </a:r>
            <a:r>
              <a:rPr lang="de-DE" sz="2200" dirty="0"/>
              <a:t> </a:t>
            </a:r>
            <a:r>
              <a:rPr lang="de-DE" sz="2200" dirty="0" err="1"/>
              <a:t>avatar</a:t>
            </a:r>
            <a:r>
              <a:rPr lang="de-DE" sz="2200" dirty="0"/>
              <a:t> in VR Milgram </a:t>
            </a:r>
            <a:r>
              <a:rPr lang="de-DE" sz="2200" dirty="0" err="1"/>
              <a:t>experiment</a:t>
            </a:r>
            <a:r>
              <a:rPr lang="de-DE" sz="2200" dirty="0"/>
              <a:t> </a:t>
            </a:r>
            <a:r>
              <a:rPr lang="de-DE" sz="2200" dirty="0" err="1"/>
              <a:t>where</a:t>
            </a:r>
            <a:r>
              <a:rPr lang="de-DE" sz="2200" dirty="0"/>
              <a:t> </a:t>
            </a:r>
            <a:r>
              <a:rPr lang="de-DE" sz="2200" dirty="0" err="1"/>
              <a:t>experimenters</a:t>
            </a:r>
            <a:r>
              <a:rPr lang="de-DE" sz="2200" dirty="0"/>
              <a:t> </a:t>
            </a:r>
            <a:r>
              <a:rPr lang="de-DE" sz="2200" dirty="0" err="1"/>
              <a:t>used</a:t>
            </a:r>
            <a:r>
              <a:rPr lang="de-DE" sz="2200" dirty="0"/>
              <a:t> </a:t>
            </a:r>
            <a:r>
              <a:rPr lang="de-DE" sz="2200" dirty="0" err="1"/>
              <a:t>sexist</a:t>
            </a:r>
            <a:r>
              <a:rPr lang="de-DE" sz="2200" dirty="0"/>
              <a:t> </a:t>
            </a:r>
            <a:r>
              <a:rPr lang="de-DE" sz="2200" dirty="0" err="1"/>
              <a:t>comments</a:t>
            </a:r>
            <a:endParaRPr lang="de-DE" sz="2200" dirty="0"/>
          </a:p>
          <a:p>
            <a:pPr>
              <a:lnSpc>
                <a:spcPct val="90000"/>
              </a:lnSpc>
            </a:pPr>
            <a:r>
              <a:rPr lang="de-DE" sz="2200" dirty="0"/>
              <a:t>Rueda &amp; Lara (2020)</a:t>
            </a:r>
            <a:endParaRPr lang="en-IE" sz="2200" dirty="0"/>
          </a:p>
        </p:txBody>
      </p:sp>
      <p:pic>
        <p:nvPicPr>
          <p:cNvPr id="5" name="Picture 4">
            <a:extLst>
              <a:ext uri="{FF2B5EF4-FFF2-40B4-BE49-F238E27FC236}">
                <a16:creationId xmlns:a16="http://schemas.microsoft.com/office/drawing/2014/main" id="{30D083AE-B8A8-4A3E-872B-D401E7E6B739}"/>
              </a:ext>
            </a:extLst>
          </p:cNvPr>
          <p:cNvPicPr>
            <a:picLocks noChangeAspect="1"/>
          </p:cNvPicPr>
          <p:nvPr/>
        </p:nvPicPr>
        <p:blipFill>
          <a:blip r:embed="rId3"/>
          <a:stretch>
            <a:fillRect/>
          </a:stretch>
        </p:blipFill>
        <p:spPr>
          <a:xfrm>
            <a:off x="381128" y="3270204"/>
            <a:ext cx="3481392" cy="2602341"/>
          </a:xfrm>
          <a:prstGeom prst="rect">
            <a:avLst/>
          </a:prstGeom>
        </p:spPr>
      </p:pic>
    </p:spTree>
    <p:extLst>
      <p:ext uri="{BB962C8B-B14F-4D97-AF65-F5344CB8AC3E}">
        <p14:creationId xmlns:p14="http://schemas.microsoft.com/office/powerpoint/2010/main" val="15827488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400012-C94F-4119-9EBF-BDB3FEF146B3}"/>
              </a:ext>
            </a:extLst>
          </p:cNvPr>
          <p:cNvSpPr>
            <a:spLocks noGrp="1"/>
          </p:cNvSpPr>
          <p:nvPr>
            <p:ph type="title"/>
          </p:nvPr>
        </p:nvSpPr>
        <p:spPr>
          <a:xfrm>
            <a:off x="652481" y="1382486"/>
            <a:ext cx="3547581" cy="4093028"/>
          </a:xfrm>
        </p:spPr>
        <p:txBody>
          <a:bodyPr anchor="ctr">
            <a:normAutofit/>
          </a:bodyPr>
          <a:lstStyle/>
          <a:p>
            <a:r>
              <a:rPr lang="de-DE" sz="4400"/>
              <a:t>How real does it feel to be in virtual reality?</a:t>
            </a:r>
            <a:endParaRPr lang="en-IE" sz="4400"/>
          </a:p>
        </p:txBody>
      </p:sp>
      <p:graphicFrame>
        <p:nvGraphicFramePr>
          <p:cNvPr id="5" name="Inhaltsplatzhalter 2">
            <a:extLst>
              <a:ext uri="{FF2B5EF4-FFF2-40B4-BE49-F238E27FC236}">
                <a16:creationId xmlns:a16="http://schemas.microsoft.com/office/drawing/2014/main" id="{D1AC72EE-6E4B-4C56-9EE9-C1B1D256A799}"/>
              </a:ext>
            </a:extLst>
          </p:cNvPr>
          <p:cNvGraphicFramePr>
            <a:graphicFrameLocks noGrp="1"/>
          </p:cNvGraphicFramePr>
          <p:nvPr>
            <p:ph idx="1"/>
          </p:nvPr>
        </p:nvGraphicFramePr>
        <p:xfrm>
          <a:off x="4691470" y="450166"/>
          <a:ext cx="6872173" cy="5950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06809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Facette">
  <a:themeElements>
    <a:clrScheme name="Rot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693</TotalTime>
  <Words>1993</Words>
  <Application>Microsoft Office PowerPoint</Application>
  <PresentationFormat>Widescreen</PresentationFormat>
  <Paragraphs>160</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Trebuchet MS</vt:lpstr>
      <vt:lpstr>Wingdings 3</vt:lpstr>
      <vt:lpstr>Facette</vt:lpstr>
      <vt:lpstr>Ethics in Virtual and Augmented Reality</vt:lpstr>
      <vt:lpstr>Content</vt:lpstr>
      <vt:lpstr>Experience of self and others in VR</vt:lpstr>
      <vt:lpstr>Virtual and augmented reality</vt:lpstr>
      <vt:lpstr>General characteristics of virtual reality experiences</vt:lpstr>
      <vt:lpstr>Experience of embodied self</vt:lpstr>
      <vt:lpstr>The Proteus effect</vt:lpstr>
      <vt:lpstr>VR and empathy / identification</vt:lpstr>
      <vt:lpstr>How real does it feel to be in virtual reality?</vt:lpstr>
      <vt:lpstr>Harms in VR</vt:lpstr>
      <vt:lpstr>Health related concerns</vt:lpstr>
      <vt:lpstr>Potential for „deep“ manipulation</vt:lpstr>
      <vt:lpstr>Harms for self in VR</vt:lpstr>
      <vt:lpstr>Privacy and new data capture</vt:lpstr>
      <vt:lpstr>Ethical issues of VR in health</vt:lpstr>
      <vt:lpstr>VR therapy</vt:lpstr>
      <vt:lpstr>VR training</vt:lpstr>
      <vt:lpstr>Understanding health conditions</vt:lpstr>
      <vt:lpstr>Some ethical considerations in designing VR applications in health</vt:lpstr>
      <vt:lpstr>Examples of ethical design challenges</vt:lpstr>
      <vt:lpstr>Ethical issues in  VR Gaming</vt:lpstr>
      <vt:lpstr>Social impact of VR gaming</vt:lpstr>
      <vt:lpstr>Does antisocial virtual behaviour matter ethically?</vt:lpstr>
      <vt:lpstr>Understanding the relationship between self and avatar (Wolfendale 2008)</vt:lpstr>
      <vt:lpstr>Does virtual harm in games matter? (Wolfendale 2008)</vt:lpstr>
      <vt:lpstr>Virtual sexual assault (Danaher 2018)</vt:lpstr>
      <vt:lpstr>Ethical issues in Augmented Reality</vt:lpstr>
      <vt:lpstr>Augmented reality</vt:lpstr>
      <vt:lpstr>Super-realism and the device-gap</vt:lpstr>
      <vt:lpstr>Privacy and AR</vt:lpstr>
      <vt:lpstr>Property rights and AR (Neely 2019)</vt:lpstr>
      <vt:lpstr>The harms of deepfakes</vt:lpstr>
      <vt:lpstr>What is a deepfake?</vt:lpstr>
      <vt:lpstr>Some examples</vt:lpstr>
      <vt:lpstr>Criteria for morally problematic deepfakes (de Ruiter 2021)</vt:lpstr>
      <vt:lpstr>Specific concerns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of Virtual Reality Applications</dc:title>
  <dc:creator>Felzmann, Heike</dc:creator>
  <cp:lastModifiedBy>Administrator</cp:lastModifiedBy>
  <cp:revision>11</cp:revision>
  <dcterms:created xsi:type="dcterms:W3CDTF">2020-11-29T16:40:42Z</dcterms:created>
  <dcterms:modified xsi:type="dcterms:W3CDTF">2022-11-08T09:04:27Z</dcterms:modified>
</cp:coreProperties>
</file>